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6.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4"/>
  </p:notesMasterIdLst>
  <p:sldIdLst>
    <p:sldId id="256" r:id="rId6"/>
    <p:sldId id="258" r:id="rId7"/>
    <p:sldId id="273" r:id="rId8"/>
    <p:sldId id="274" r:id="rId9"/>
    <p:sldId id="284" r:id="rId10"/>
    <p:sldId id="279" r:id="rId11"/>
    <p:sldId id="276" r:id="rId12"/>
    <p:sldId id="283" r:id="rId13"/>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E2FF67-62A7-406A-8C82-2683B5477631}" v="1" dt="2026-01-15T17:31:11.7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282" autoAdjust="0"/>
    <p:restoredTop sz="94252" autoAdjust="0"/>
  </p:normalViewPr>
  <p:slideViewPr>
    <p:cSldViewPr snapToGrid="0">
      <p:cViewPr varScale="1">
        <p:scale>
          <a:sx n="64" d="100"/>
          <a:sy n="64" d="100"/>
        </p:scale>
        <p:origin x="48" y="1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87590ACA-0CA1-4148-AA93-2A5A0AFE61A0}"/>
    <pc:docChg chg="custSel modSld">
      <pc:chgData name="Celina Steiger" userId="84c8b75e-439a-494b-a32d-c4b3d6be4b87" providerId="ADAL" clId="{87590ACA-0CA1-4148-AA93-2A5A0AFE61A0}" dt="2026-01-15T17:31:24.645" v="27" actId="20577"/>
      <pc:docMkLst>
        <pc:docMk/>
      </pc:docMkLst>
      <pc:sldChg chg="delSp modSp mod">
        <pc:chgData name="Celina Steiger" userId="84c8b75e-439a-494b-a32d-c4b3d6be4b87" providerId="ADAL" clId="{87590ACA-0CA1-4148-AA93-2A5A0AFE61A0}" dt="2026-01-15T17:28:50.534" v="16" actId="20577"/>
        <pc:sldMkLst>
          <pc:docMk/>
          <pc:sldMk cId="109857222" sldId="256"/>
        </pc:sldMkLst>
        <pc:spChg chg="mod">
          <ac:chgData name="Celina Steiger" userId="84c8b75e-439a-494b-a32d-c4b3d6be4b87" providerId="ADAL" clId="{87590ACA-0CA1-4148-AA93-2A5A0AFE61A0}" dt="2026-01-15T17:28:50.534" v="16" actId="20577"/>
          <ac:spMkLst>
            <pc:docMk/>
            <pc:sldMk cId="109857222" sldId="256"/>
            <ac:spMk id="2" creationId="{00000000-0000-0000-0000-000000000000}"/>
          </ac:spMkLst>
        </pc:spChg>
        <pc:spChg chg="del">
          <ac:chgData name="Celina Steiger" userId="84c8b75e-439a-494b-a32d-c4b3d6be4b87" providerId="ADAL" clId="{87590ACA-0CA1-4148-AA93-2A5A0AFE61A0}" dt="2026-01-15T17:26:46.927" v="0" actId="478"/>
          <ac:spMkLst>
            <pc:docMk/>
            <pc:sldMk cId="109857222" sldId="256"/>
            <ac:spMk id="7" creationId="{00FDA1EC-E09C-D7F6-2633-67CEF0CB1363}"/>
          </ac:spMkLst>
        </pc:spChg>
      </pc:sldChg>
      <pc:sldChg chg="modSp mod">
        <pc:chgData name="Celina Steiger" userId="84c8b75e-439a-494b-a32d-c4b3d6be4b87" providerId="ADAL" clId="{87590ACA-0CA1-4148-AA93-2A5A0AFE61A0}" dt="2026-01-15T17:28:39.124" v="8" actId="20577"/>
        <pc:sldMkLst>
          <pc:docMk/>
          <pc:sldMk cId="3815589825" sldId="258"/>
        </pc:sldMkLst>
        <pc:spChg chg="mod">
          <ac:chgData name="Celina Steiger" userId="84c8b75e-439a-494b-a32d-c4b3d6be4b87" providerId="ADAL" clId="{87590ACA-0CA1-4148-AA93-2A5A0AFE61A0}" dt="2026-01-15T17:28:39.124" v="8" actId="20577"/>
          <ac:spMkLst>
            <pc:docMk/>
            <pc:sldMk cId="3815589825" sldId="258"/>
            <ac:spMk id="2" creationId="{70A3009F-97E1-455D-BA45-6FC163CAB79C}"/>
          </ac:spMkLst>
        </pc:spChg>
      </pc:sldChg>
      <pc:sldChg chg="modSp mod">
        <pc:chgData name="Celina Steiger" userId="84c8b75e-439a-494b-a32d-c4b3d6be4b87" providerId="ADAL" clId="{87590ACA-0CA1-4148-AA93-2A5A0AFE61A0}" dt="2026-01-15T17:31:11.770" v="19"/>
        <pc:sldMkLst>
          <pc:docMk/>
          <pc:sldMk cId="2742104049" sldId="273"/>
        </pc:sldMkLst>
        <pc:spChg chg="mod">
          <ac:chgData name="Celina Steiger" userId="84c8b75e-439a-494b-a32d-c4b3d6be4b87" providerId="ADAL" clId="{87590ACA-0CA1-4148-AA93-2A5A0AFE61A0}" dt="2026-01-15T17:31:11.770" v="19"/>
          <ac:spMkLst>
            <pc:docMk/>
            <pc:sldMk cId="2742104049" sldId="273"/>
            <ac:spMk id="2" creationId="{13E68A14-D079-4676-A0EC-99F56A741FF1}"/>
          </ac:spMkLst>
        </pc:spChg>
      </pc:sldChg>
      <pc:sldChg chg="modSp mod">
        <pc:chgData name="Celina Steiger" userId="84c8b75e-439a-494b-a32d-c4b3d6be4b87" providerId="ADAL" clId="{87590ACA-0CA1-4148-AA93-2A5A0AFE61A0}" dt="2026-01-15T17:31:24.645" v="27" actId="20577"/>
        <pc:sldMkLst>
          <pc:docMk/>
          <pc:sldMk cId="1159401206" sldId="284"/>
        </pc:sldMkLst>
        <pc:spChg chg="mod">
          <ac:chgData name="Celina Steiger" userId="84c8b75e-439a-494b-a32d-c4b3d6be4b87" providerId="ADAL" clId="{87590ACA-0CA1-4148-AA93-2A5A0AFE61A0}" dt="2026-01-15T17:31:24.645" v="27" actId="20577"/>
          <ac:spMkLst>
            <pc:docMk/>
            <pc:sldMk cId="1159401206" sldId="284"/>
            <ac:spMk id="2" creationId="{13E68A14-D079-4676-A0EC-99F56A741FF1}"/>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4:55.788"/>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10876 15566,'1'14,"1"-1,0 0,1 0,0 0,1 0,9 18,-7-16,0 0,-1 1,4 28,-4 24,-6 95,-1-56,3-96,-1 1,-1-1,0 1,-1-1,0 1,0-1,-1 0,-1 0,-4 11,1-6,1 1,0 0,1 0,1 0,1 1,1 0,0-1,1 31,0-29,-1 0,-8 35,5-31,-3 33,6 34,2-54,-1 1,-8 47,0-17,2 0,5 108,2-167,0-4,0 0,0-1,0 1,0 0,-1 0,0-1,-2 8,2-10,0 1,0 0,0-1,0 1,0-1,-1 0,1 1,0-1,-1 0,1 0,-1 0,1 0,-1 0,0 0,1 0,-1-1,-3 2,-20 7,1 1,0 1,1 1,-43 30,-39 26,89-57,1 0,-2-2,0 0,0-1,-27 9,4-6,-57 10,42-8,36-8,0-1,-32 3,-137-6,94-2,54-2,1-1,0-2,-59-17,61 13,-121-43,94 29,6 1,20 8,-60-15,48 18,-1 3,0 1,-58 0,70 6,-54-9,-29-3,80 13,1-1,0-2,-44-10,7-5,-21-4,-125-48,183 57,-76-15,-3-1,93 23,0 1,-31-3,28 5,-47-12,-118-49,110 38,52 15,0 1,-1 2,-1 1,0 2,-45-3,60 8,1 0,-1-1,1-2,0 1,0-2,0-1,1 0,-28-14,2-2,16 7,-42-16,36 19,11 3,0 1,-1 1,0 1,-44-5,25 6,-1-2,-58-16,39 7,29 8,1-1,-53-24,83 32,1-1,-1 1,1 0,0-1,0 0,-1 1,1-1,-2-3,4 5,-1 0,1-1,0 1,0 0,0-1,-1 1,1-1,0 1,0 0,0-1,0 1,0 0,0-1,0 1,0-1,0 1,0 0,0-1,0 1,0-1,0 1,0 0,0-1,1 0,-1 0,1 1,-1-1,1 0,0 1,-1-1,1 1,0-1,-1 1,1 0,0-1,0 1,-1-1,1 1,0 0,1 0,28-4,-26 5,-1-1,1 0,0-1,-1 1,1-1,-1 0,1 1,-1-1,1-1,3-1,-6 3,-1-1,0 1,1-1,-1 1,0 0,0-1,1 1,-1-1,0 1,0-1,0 1,0-1,0 1,0-1,1 1,-1-1,0 1,0-1,0 1,-1-1,1 1,0-1,0 1,0 0,0-1,0 1,-1-1,1 1,0-1,0 1,-1-1,1 1,0 0,-1-1,-14-18,9 13,-7-14,5 8,0 0,0 1,-1 0,-1 1,0 0,-13-11,17 16,0 0,-1 1,0 0,0 0,0 0,0 1,0 0,-1 0,1 1,-1 0,0 0,1 1,-13-1,-24 2,-23 0,61-1,0 0,-1 0,1-1,0 0,0 0,0 0,0 0,-7-5,4 1,4 4,-1-1,1 0,0-1,1 1,-1-1,1 0,-1 0,1 0,0-1,1 1,-1-1,1 0,-4-7,1 2,0 1,-1-1,0 1,0 1,-1-1,0 1,-11-9,-25-24,10 4,22 27,2-2,-1 1,2-1,-1-1,-12-22,-8-25,-45-105,39 42,16 48,13 51,5 15,-1-1,1 1,-2 0,1 0,-1 0,-1 0,0 1,0-1,-9-10,-2 4,0 0,-1 1,-27-18,19 15,-24-22,-115-99,133 111,-47-55,40 40,29 31,1 1,0-1,1-1,0 1,0-1,2-1,-1 1,2-1,0 0,0 0,1 0,-1-15,-1-19,3 0,4-54,0 25,-2-1448,1 1502,2 0,1 0,1 1,1-1,0 1,2 1,0-1,13-21,-16 30,0 0,-1 0,-1-1,0 1,0-1,0-24,-4-81,-1 53,1-698,3 738,1 0,0 1,2-1,15-43,-10 34,2-11,-2 0,-2 0,-1-1,-1-79,-6 84,1 0,8-58,14-63,-10 66,12-63,12-91,-30-93,-9 200,0 112,-2 0,-1 0,-1 0,-12-33,0-6,0 1,-3 2,-35-79,49 126,1 0,1 0,-5-30,2 7,-25-88,28 109,2-1,0 0,1-38,2 34,-2 1,-5-33,0 20,-10-41,14 70,0 1,-1 0,0 0,-1 1,0-1,-9-11,-13-12,-54-47,12 12,51 50,-34-25,-3-2,44 35,0 1,-16-10,20 14,-1-1,1 1,0-1,1-1,-1 1,1-1,0 0,1-1,-8-9,8 5,-2 1,1 0,-1 0,-1 1,0 0,0 0,-13-9,6 6,1-1,0 0,0-1,2-1,-1 0,-16-29,-99-140,102 147,-1 1,-63-63,67 78,0 1,-1 1,-1 1,-1 1,-35-17,4 12,48 20,1 0,-1-1,1 0,0-1,0 0,0 0,0-1,1 0,0 0,0-1,0 0,-11-12,6 3,-1 1,0 1,-16-13,-9-8,-9-21,38 43,0 1,-1 0,0 0,0 1,-14-10,12 11,0-2,0 1,1-1,1-1,0 0,-10-17,-2-1,7 13,0 1,-31-26,30 28,0 0,1-1,-16-20,26 28,0 1,-1 0,1 0,-2 0,1 1,-1 0,-10-6,-1 1,-35-12,36 14,0 0,1-1,0 0,0-1,-18-16,-64-67,89 85,2-1,0 0,0 0,1 0,-9-18,11 18,-1 0,0 1,-1 0,1 0,-2 0,-12-12,-7-2,-2 0,1-2,-27-31,47 47,1 0,-1-1,2 0,-1 0,1 0,0-1,1 1,0-1,1 0,0 0,-3-20,4-16,3-72,0-31,-4 137,0 0,0 1,-1-1,0 1,-1 0,-1 0,-10-17,-4-7,10 15,-13-24,2-1,1-1,-15-56,-29-109,53 184,-21-39,23 48,0 1,1-2,0 1,2-1,-7-31,7 0,4-1,4-68,0 27,-2 65,-1 0,-1 1,-7-35,5 37,-2 1,-1 0,-1 0,0 1,-2 0,-12-21,-2-2,16 29,-20-30,22 38,2-1,-1 0,1 0,0 0,1-1,-4-14,4 12,-1 0,0 1,-10-21,2 11,-20-33,2-2,-23-61,48 100,0 0,1 0,1 0,-1-31,5-74,1 52,0-28,-4-143,-2 220,0 0,-1 1,-1-1,-1 1,-19-37,-8-28,29 73,-79-267,80 263,1 1,1-1,0 1,2-31,-1 38,0-1,0 1,-1 0,0 0,0 0,-1 0,0 0,0 1,-1-1,-8-11,-5-14,-5-15,3 0,-13-53,-17-104,-10-33,48 203,-1 0,-1 0,-20-34,24 53,2 1,0-1,1-1,1 1,0-1,1 0,1 0,0 0,2 0,0-33,1 34,1-9,-5-42,2 59,1-1,-1 1,0 0,-1 0,0 0,0 0,-1 1,-9-14,-44-51,41 55,2 0,0-1,1-1,1 0,-11-23,22 40,-9-22,-1 0,0 1,-23-32,14 26,2 0,1-2,-25-60,-10-16,43 90,4 9,0 1,0 0,0 1,-1 0,-8-8,-18-21,-26-51,35 48,-42-50,-140-141,196 219,0 0,0 1,-1 1,0-1,-1 2,1-1,-19-8,22 12,-1-1,1 0,0-1,0 1,1-2,0 1,0 0,0-1,1 0,0-1,0 1,-5-13,7 15,-47-75,38 66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10.637"/>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60 8774,'-1'0,"0"0,0-1,0 1,0 0,0-1,0 1,0-1,1 1,-1-1,0 0,0 1,1-1,-1 0,0 1,0-1,1 0,-1 0,1 0,-1 0,1 1,-1-1,1 0,0 0,-1 0,1 0,0-2,-6-30,5 30,-4-78,6-96,1 65,-1 58,0 18,-1-1,-2 1,-10-54,5 49,1 0,-1-55,8-86,1 65,-2-2313,1 2413,1-1,0 1,7-22,-4 19,4-39,-5 30,1-1,2 1,19-54,-16 53,-1 0,-1-1,6-44,-11-47,-4 82,2 0,8-52,16-31,-8 43,-3 0,5-107,-17 169,0 1,1 0,1 0,1 0,0 0,1 1,9-17,-7 15,0-1,-1 0,-1-1,6-32,8-73,-16 96,-1-1,-1 1,-2-45,1-34,4 73,16-61,3-17,-19 55,-5-89,1-23,13 78,0-11,-12 50,-1 13,7-48,3-2,-5-1,-5-113,-3 87,4 94,0 0,8-34,2-20,-9-29,-4 74,2-1,1 0,8-35,-3 28,-1 0,1-50,-8-83,-1 65,2-710,0 794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15.737"/>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1013 5616,'-1'0,"0"-1,0 1,0 0,0-1,0 1,0-1,0 1,0-1,1 1,-1-1,0 0,0 1,0-1,1 0,-1 0,0 1,1-1,-1 0,0 0,1 0,-1 0,1 0,0 0,-1 0,1 0,0 0,-1-2,-4-32,4 31,-4-306,7 176,-2 101,-8-57,6 78,0 1,-1-1,0 0,-1 1,-1 0,1 0,-2 0,-7-11,8 13,0 1,1 0,0-1,0 0,1 0,0 0,1-1,0 1,-1-17,1-8,3-49,1 34,0-18,-4-136,-11 106,6 62,-1-48,7 72,-1 0,0 0,-1 1,0-1,0 1,-1 0,-5-11,-12-32,7 0,-10-83,20 121,0 0,0-1,-1 2,-1-1,-12-22,10 24,2-1,0 0,0-1,1 1,-5-29,6-3,3 32,0 0,0 0,-2 0,0 1,-9-26,0 8,0 0,2-1,1 0,-8-63,4 8,6 54,-1-41,4 37,-1 0,-15-50,-4-28,16 30,-7-37,-13 11,17 73,2 0,1-1,-5-70,11 84,-2 0,0 1,-1 0,-14-36,0-5,8 13,3 0,-2-59,7 70,1 32,1 1,-1 0,-1 0,1 0,-2 0,1 0,-6-9,4 8,1 1,0-1,1 1,0-1,-3-15,-24-142,23 138,-1-1,-17-39,15 42,0 0,-10-52,14 11,5 48,0 1,-1 0,-5-19,-1 6,-3-4,3 0,0 0,-3-65,11 24,1 42,-1 0,-1 0,-9-43,2 27,3 0,1 0,4-54,0 97,0 0,0 0,-1 0,0 1,0-1,-1 0,0 0,0 0,-1 1,0-1,0 1,0 0,-1 0,1 0,-2 0,1 1,-6-6,1 2,2 0,-1-1,1 0,1 0,0 0,-7-17,7 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27.595"/>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4027 5989,'-1695'0,"1685"0,1-1,-1 0,0-1,1 0,-1 0,1-1,0-1,0 1,0-1,-9-6,1 0,1-2,0 0,-28-28,25 24,-2 0,0 1,-34-18,49 28,-1 0,1 0,0-1,0 1,-10-14,10 11,-1 1,0 0,-12-10,-39-38,40 39,1-1,-29-35,-11-13,38 48,11 10,0 0,1 0,0 0,0-1,1 0,0 0,0 0,1-1,0 0,-6-15,-54-168,59 180,0 0,-1 1,-10-14,11 17,0 1,1-1,0 0,1 0,0 0,0-1,1 1,-4-16,3-16,1 0,6-73,0 25,-4-279,3 345,0 0,2 0,7-27,-4 21,4-13,3 0,29-60,-43 99,7-15,-2 0,7-34,-4 15,-2 4,-1 1,2-54,-8-67,-1 55,3 47,0 26,0 1,-2-1,-1 1,0-1,-7-23,7 40,0 0,0-1,0 1,-1-1,1 1,-2 0,1 0,-1 0,0 1,-1-1,-9-10,0 2,1 0,1-1,0-1,2 0,-1 0,2-1,-13-34,17 39,-1 1,0-1,-1 1,0 0,-1 1,0 0,-1 0,0 1,-1 0,0 0,0 1,-1 1,-16-11,11 8,0-1,0-1,1-1,1 0,0-1,-20-27,7 7,21 27,0-1,0 0,1 0,1-1,-4-10,4 10,-1 0,1 0,-1 0,-12-15,8 16,0-1,-1 1,-14-10,17 14,0 1,1-2,-1 1,1-1,1 0,-1 0,1 0,0-1,0 0,1 0,-5-10,8 13,-3-7,0 0,-1-1,0 2,0-1,-1 0,-13-16,-4 1,-13-15,-52-78,68 88,14 23,0 0,1 0,0 0,1 0,0-1,0 0,1 0,0 0,-3-15,-24-173,26 176,-1 0,-12-32,10 35,1-1,1 1,-5-30,9-48,2 74,-1 0,-1 1,0-1,-9-39,3 30,1 0,-2-32,6 35,-2 0,-1 0,-9-27,5 21,2 1,-5-42,7 41,0 0,-14-40,7 39,2 7,1 0,1-1,2 0,-6-47,12 66,-1 0,-1 1,0-1,0 0,-1 1,0 0,-1 0,0 0,-7-14,6 14,1 0,0-1,-3-16,6 20,-1 0,1 0,-1 0,0 1,-1-1,1 1,-1-1,0 1,0 0,-1 0,0 0,1 0,-7-4,3 3,1 0,-1 0,1 0,1-1,-1 0,1 0,0 0,1-1,0 0,0 0,0 0,1 0,1 0,-4-16,5 21,0 0,0-1,0 1,-1 0,1 0,-1 0,0 0,0 1,0-1,0 0,0 1,-5-5,-35-21,6 5,0-9,-40-43,44 42,24 22,-1 1,1-2,-10-20,17 31,-8-15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33.597"/>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1837 7904,'-1'-32,"-3"0,0 0,-15-50,9 41,-6-53,13 74,-2-1,0 1,-1-1,-1 1,-16-32,13 32,4 4,0-1,1 0,1 0,1 0,0-1,0-17,3-110,3 66,-3-592,-2 651,0 0,-1 1,-1 0,-1-1,-8-19,-9-34,14 41,-1 1,-2 1,-17-35,-53-83,57 94,22 47,-1-1,0 0,0 1,-1 0,0 0,0 0,-1 0,1 0,-2 1,-8-9,-8-6,1-1,1-1,1-1,-20-31,36 51,-27-48,24 41,-1-1,0 1,0 0,-1 0,-1 1,-15-16,20 23,-1-1,1 0,0-1,0 1,0-1,1 0,0 0,0 0,0 0,0-1,1 1,-3-9,3 1,0 1,0-1,1 0,1-22,4-636,-4 634,-2 11,0 0,-9-34,6 30,-4-37,9 57,-2-27,-1 0,-10-49,-10-43,7 32,-10-42,21 120,-1 0,0 0,-2 0,-18-33,12 25,0 0,-13-42,15 36,-20-37,-3 11,25 43,-1 0,2-1,0 0,1 0,1-1,-6-21,6 11,-2 1,-1 0,-1 1,-1 0,-30-46,-16-33,9-19,41 105,0 0,-8-36,11 34,-1 1,-14-32,11 36,1-1,0 0,1-1,1 0,1 0,0 0,-3-30,4 11,-11-48,10 64,-2-7,-2 0,-17-40,-2-2,-14-76,28 92,2 8,8 26,-1-1,-1 1,-1 1,-1-1,0 1,-14-21,12 27,0 0,-1 1,-24-21,21 20,-1-1,-11-16,22 24,1 1,0-1,0 1,1-1,0 0,0 0,0 0,0 0,1 0,-1-13,1-7,3-35,0 24,-1 28,-1-8,1 0,-2 0,0 0,-1 0,-5-21,-9-12,-13-53,22 65,-1 3,2-1,-3-51,7 67,0 1,-8-31,5 28,-3-37,6-206,3 135,-1 125,0 0,0 0,1 1,-1-1,1 0,0 0,1 0,-1 1,1-1,0 1,0-1,0 1,0 0,1-1,0 1,0 1,0-1,0 0,1 1,6-6,3-3,-1-1,20-25,-26 29,0 1,0-1,1 2,1-1,-1 1,1 0,0 0,1 1,0 0,0 1,9-5,-10 7,-1 0,1-1,-1 0,0 0,0-1,-1 1,0-2,1 1,-2-1,10-10,-11 11,1 0,1 0,-1 0,1 1,-1-1,1 2,1-1,-1 0,0 1,1 1,11-5,5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45.936"/>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3459 7519,'0'-1474,"1"1443,2 1,7-31,4-39,-13 85,1 1,0-1,1 1,1 0,0 0,1 0,8-15,-8 16,0 0,-1 0,-1 0,0-1,0 1,0-20,-4-86,-1 57,0-25,4-148,3 194,16-63,2-19,-14-281,-11 241,2-431,-1 576,-1 0,-1 0,-5-19,3 16,-3-36,5 26,0 1,-10-32,-10-67,-11-42,25 97,7 55,0-1,-1 1,-1 0,-9-28,4 22,2-1,0-1,2 0,-4-37,2 18,-13-48,-5-22,15 53,1 14,-3-92,12 111,1 8,-1 1,-2-1,-7-41,1 27,-4-9,2 0,-5-65,14 99,0 0,0 0,-1 0,-1 1,0-1,0 0,-1 1,0 0,-1 0,0 0,0 1,-1 0,-1 0,1 0,-10-9,-19-26,30 36,0 0,-1 1,0-1,0 1,-1 1,0-1,0 1,0 0,-1 1,-8-5,-15-5,18 10,1-1,0 0,1 0,-1-1,1 0,1-1,-1-1,1 1,-16-20,-7-14,-61-62,80 88,-19-24,25 28,0 1,-1 1,0 0,-1 0,-19-15,-19-11,26 20,0 0,-36-19,27 19,17 8,-1 1,1 0,-1 1,0 0,-1 2,-26-6,13 5,0-1,-49-17,19 5,47 13,-1 0,1 0,-15-9,19 9,-1 0,0 0,-1 1,1 1,-1-1,-16-2,-70 1,78 6,-1-2,0 0,1 0,-1-2,1-1,-33-10,27 5,1-2,0-1,1 0,-37-29,44 30,-1 1,1 1,-1 1,-34-13,43 18,-5-3,1 0,1 0,-1-1,-17-15,20 14,-1 1,0 0,-1 1,0 0,-20-9,1 4,-48-26,67 32,-1 1,0 1,1-1,-2 2,-18-4,-20-4,28 6,1 0,-1 1,-36 0,1 0,36 0,-27-7,29 6,1 0,-20-1,3 2,-1-2,1-1,1-2,-1-1,-61-26,47 17,35 14,0-1,0 0,1-1,0-1,1 0,-1 0,1-1,0-1,-14-13,9 3,12 13,1-1,-2 2,1-1,-1 1,0-1,0 2,0-1,-1 1,1 0,-1 0,0 0,-10-2,4 3,1-1,-1 0,-13-7,20 8,1 0,-1 0,1-1,0 0,0 0,0 0,1-1,-7-8,-51-54,31 37,17 18,2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48.875"/>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1630 728,'-6'-4,"0"-1,0 1,0 1,-1-1,1 1,-11-3,2-1,3 3,0 0,0 1,0 1,0 0,-18-1,20 2,0 1,0-2,0 1,0-2,0 1,0-1,1-1,-13-6,5 1,-159-88,168 92,-1 1,1-2,-12-8,15 9,0 1,0 0,-1 1,1-1,-1 1,0 0,0 1,0-1,0 1,-8-1,-53-2,50 5,1-1,-1-1,-21-4,-125-29,134 29,20 5,0-1,0 0,0-1,0 0,-14-7,9 2,-1 2,0 0,0 0,0 1,-29-5,30 7,0-2,1 1,-1-2,1 0,-19-12,14 8,-33-14,-86-17,126 36,0 0,0-1,1 0,0-1,0-1,0 1,1-1,-8-10,-34-26,44 38,1 0,0-1,0 1,1-1,-1 0,2-1,-1 1,1-1,0 0,1 0,-1 0,-1-11,-3-4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10:16.38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21.260"/>
    </inkml:context>
    <inkml:brush xml:id="br0">
      <inkml:brushProperty name="width" value="0.05" units="cm"/>
      <inkml:brushProperty name="height" value="0.05" units="cm"/>
      <inkml:brushProperty name="color" value="#FFC114"/>
    </inkml:brush>
  </inkml:definitions>
  <inkml:trace contextRef="#ctx0" brushRef="#br0">1 1 24575,'11'0'0,"0"1"0,-1 0 0,1 1 0,0 0 0,-1 0 0,1 1 0,-1 1 0,0 0 0,0 0 0,0 1 0,-1 0 0,0 1 0,0 0 0,0 0 0,11 11 0,-9-6 0,-1 0 0,-1 0 0,0 1 0,0 0 0,-1 1 0,-1 0 0,0 0 0,0 0 0,-2 1 0,8 25 0,1 13 0,-3 0 0,-1 1 0,-3 0 0,-2 0 0,-3 1 0,-5 68 0,3-118 0,0-1 0,0 0 0,-1 1 0,1-1 0,-1 0 0,0 1 0,0-1 0,0 0 0,0 0 0,0 0 0,-1 0 0,1 0 0,-1 0 0,0 0 0,0-1 0,0 1 0,0 0 0,-1-1 0,1 0 0,-1 1 0,1-1 0,-1 0 0,0 0 0,1-1 0,-1 1 0,0-1 0,-5 2 0,3-2 0,0-1 0,0 1 0,0-1 0,0 0 0,0-1 0,0 0 0,0 1 0,0-2 0,0 1 0,0 0 0,0-1 0,0 0 0,1 0 0,-1-1 0,1 1 0,0-1 0,-6-4 0,-2-3 0,1-2 0,0 0 0,1 0 0,0 0 0,0-2 0,2 1 0,0-1 0,0 0 0,1-1 0,-7-21 0,91 114 0,-57-59 0,0-1 0,1-1 0,37 22 0,-46-32 0,0 0 0,0 0 0,1-2 0,0 1 0,0-2 0,1 1 0,0-2 0,22 4 0,-30-8 0,1 1 0,0-1 0,-1 0 0,1 0 0,-1-1 0,1 0 0,-1 0 0,0-1 0,0 1 0,0-1 0,0-1 0,0 1 0,-1-1 0,1 0 0,-1 0 0,0 0 0,0-1 0,-1 0 0,1 0 0,-1 0 0,0-1 0,0 1 0,3-8 0,1-1 0,-1-1 0,0 0 0,0 0 0,-2-1 0,0 0 0,-1 1 0,0-2 0,1-21 0,-2-4-1365,-3 4-5461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26.451"/>
    </inkml:context>
    <inkml:brush xml:id="br0">
      <inkml:brushProperty name="width" value="0.05" units="cm"/>
      <inkml:brushProperty name="height" value="0.05" units="cm"/>
      <inkml:brushProperty name="color" value="#FFC11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2:29.279"/>
    </inkml:context>
    <inkml:brush xml:id="br0">
      <inkml:brushProperty name="width" value="0.3" units="cm"/>
      <inkml:brushProperty name="height" value="0.6" units="cm"/>
      <inkml:brushProperty name="color" value="#92D050"/>
      <inkml:brushProperty name="tip" value="rectangle"/>
      <inkml:brushProperty name="rasterOp" value="maskPen"/>
      <inkml:brushProperty name="ignorePressure" value="1"/>
    </inkml:brush>
  </inkml:definitions>
  <inkml:trace contextRef="#ctx0" brushRef="#br0">3506 7335,'-32'-1,"1"-2,-32-7,-39-4,-25-5,85 11,-16-3,26 4,-1 2,-42-3,-263 9,322-2,0 0,1-2,-21-4,-25-5,40 9,-27-9,28 7,-32-5,45 10,0-1,0 0,0-1,-8-2,12 3,1-1,-1 1,0-1,1 1,-1-1,1 0,0 0,0 0,0 0,0 0,0 0,-3-5,-5-8,-1 0,-1 1,0 0,-1 1,0 0,-1 1,0 1,-26-16,23 16,0 0,1 0,0-2,1 0,0-1,2-1,-1 0,2 0,0-1,-12-22,4 5,-45-56,-1-2,61 83,1-1,0 1,1-1,0 0,0 0,1 0,0 0,1 0,-1-12,1-14,4-39,-1 16,-1-478,-2 522,0 1,-1-1,-1 1,0-1,0 1,-2 0,-9-21,-51-85,43 84,-80-117,-16-35,41 72,31 51,36 51,0 0,0 0,1-1,1 0,1-1,0 0,-7-20,8 16,-14-30,12 32,1 0,-6-24,-39-123,18 65,17 46,8 29,1-1,1-1,1 1,2-1,-3-39,9-32,0 46,-5-53,1 93,-1 1,0-1,-1 1,0 0,-1 0,0 0,0 1,-1 0,-10-12,5 5,-14-26,-34-88,41 81,15 40,1 0,-1 1,-1-1,1 1,-2 0,1 0,-1 1,0-1,-7-7,-5-2,1-1,1 0,-14-21,25 32,1-1,-1 1,1-1,1 0,-1 1,2-1,-1 0,1 0,-1-11,4-79,0 51,-1-445,-1 278,0 208,0-1,0 1,0 0,-1 0,0 0,0 0,-1 0,0 0,0 0,0 0,0 0,-1 1,0-1,0 1,-1 0,1 0,-1 0,0 1,-1-1,1 1,-1 0,0 0,-5-3,-1-1,1-1,0 0,0 0,1-1,0 0,1-1,0 0,-8-15,-8-10,19 31,0 0,0 0,0 1,-1-1,0 1,0 0,0 1,0-1,0 1,-10-3,7 2,0 0,0 0,-15-12,21 14,0-1,0 0,1 1,-1-1,1-1,-1 1,1 0,0 0,0-1,1 1,-1-1,1 0,-2-6,-2-18,2 1,2 0,0-1,4-41,0-3,-2-323,-2 380,0 1,-1-1,0 1,-1 0,-1 0,-9-24,-44-75,42 87,1-1,2 0,0 0,-11-41,20 52,-3-14,-1 0,-2 1,0 1,-24-49,-59-81,87 149,1-1,0 0,1 1,0-1,1 0,0 0,0-1,1-9,2-88,2 51,-3-366,0 398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2:33.234"/>
    </inkml:context>
    <inkml:brush xml:id="br0">
      <inkml:brushProperty name="width" value="0.3" units="cm"/>
      <inkml:brushProperty name="height" value="0.6" units="cm"/>
      <inkml:brushProperty name="color" value="#92D050"/>
      <inkml:brushProperty name="tip" value="rectangle"/>
      <inkml:brushProperty name="rasterOp" value="maskPen"/>
      <inkml:brushProperty name="ignorePressure" value="1"/>
    </inkml:brush>
  </inkml:definitions>
  <inkml:trace contextRef="#ctx0" brushRef="#br0">12 1652,'0'-1582,"0"1574,0-1,0 1,-2-1,-1-8,-3-1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2:41.429"/>
    </inkml:context>
    <inkml:brush xml:id="br0">
      <inkml:brushProperty name="width" value="0.3" units="cm"/>
      <inkml:brushProperty name="height" value="0.6" units="cm"/>
      <inkml:brushProperty name="color" value="#92D050"/>
      <inkml:brushProperty name="tip" value="rectangle"/>
      <inkml:brushProperty name="rasterOp" value="maskPen"/>
      <inkml:brushProperty name="ignorePressure" value="1"/>
    </inkml:brush>
  </inkml:definitions>
  <inkml:trace contextRef="#ctx0" brushRef="#br0">1213 3862,'-6'0,"1"0,-1 0,0-1,0 0,1 0,-1 0,1-1,-1 1,1-1,-1-1,-5-3,7 4,1-1,0 1,0-1,0 0,1 0,-1-1,1 1,-1 0,1-1,0 0,1 1,-1-1,0 0,1 0,0 0,-1-6,-1-9,1 0,1-37,1 35,-4-37,3 51,-1-1,0 1,0 0,0-1,-1 1,0 1,-1-1,-7-11,-71-100,77 108,1 1,0-1,0 0,1 0,-3-14,-2-8,4 18,0 0,-1 1,0 0,-1 0,0 0,-1 1,-16-23,-98-123,50 64,14 31,38 44,-27-36,41 48,0 0,1-1,0 1,0-1,0 0,1-1,1 1,-1 0,0-11,-1-39,4 47,0-1,-1 0,-1 0,0 0,0 0,-1 1,-5-15,0 9,1-2,2 1,-1-1,-3-27,6 30,-2 0,-12-31,11 32,0 0,1-1,-5-27,7 4,3-62,1 70,-1 0,-1 1,-11-61,-1 37,3 18,2-1,-7-61,15-90,-3 175,1-1,-2 1,0 0,0 0,-1 0,-11-18,8 13,0 0,-8-25,-12-80,-14-133,14 60,22 165,0 0,-2 1,-2 0,-1 1,-20-41,15 36,2 0,1-1,-12-57,18 65,-11-29,11 39,1 0,1-1,1 0,-4-32,8 43,1-1,0 1,1 0,0 0,0 1,0-1,1 0,0 1,0-1,1 1,0 0,0 0,0 0,0 1,1 0,0 0,1 0,7-6,2 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6:09.775"/>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3389 5161,'0'-593,"1"572,1 0,8-36,3-14,-11 55,1 1,1 0,1-1,0 1,1 1,0-1,1 1,16-24,-18 29,0 0,-1-1,-1 1,0-1,0 0,-1 0,0 0,1-15,-2-10,-3-40,0 22,1-396,1 249,-1 182,-1 1,0 0,-7-22,4 18,-4-37,-6-64,8 72,-2-60,11 53,0 39,-1 1,-1 0,-1-1,0 1,-1 0,-1-1,-9-29,3 25,1 0,2-1,0 1,1-2,1 1,2 0,-1-43,3 58,0 0,-1 0,0 0,0 0,-1 0,0 0,-1 1,-6-14,-1 2,-25-33,10 16,21 28,0-1,0 0,1 1,0-1,1 0,0-1,0 1,1 0,0-17,0 10,-1 1,-5-22,-1 11,-14-29,14 38,1-1,0 1,2-1,-6-31,6 24,0 0,-18-46,-1-5,20 64,0-1,-1 0,-1 1,0 0,-1 0,-14-19,-57-60,60 72,14 15,0 0,0 1,-1-1,1 1,-1 1,0-1,0 0,0 1,0 0,0 0,-1 1,1 0,0 0,-1 0,1 0,-1 1,-6 0,2-1,1 0,-1 0,0-1,-11-3,-22-18,13 6,-31-17,47 26,1 0,-1 0,0 1,-1 1,0 1,-26-7,28 10,0-1,0-1,1 0,-1 0,1-1,1-1,-1 0,-18-13,11 9,0-1,0 2,-38-12,33 13,0-2,-27-13,-28-18,51 28,2-1,0 0,-33-26,47 29,-1 1,-1 0,0 2,0-1,0 1,-25-8,6 4,-11-2,-75-37,67 20,37 21,1 1,-1 1,-1 0,1 1,-1 1,-1 0,-22-4,38 10,-84-15,74 12,0 0,-1-1,1 0,0-1,-12-7,1-1,0-2,-2 0,0 2,-1 1,-36-12,47 20,0 0,1-1,-1-1,1 0,1 0,-1-1,1-1,-13-10,12 7,0 1,-1 1,0 0,-1 1,0 0,-24-8,-2 3,-55-9,79 17,-1 1,1-2,1-1,-1 0,-21-13,3-2,-39-32,59 44,0 1,-1 0,0 2,0 0,-1 1,-24-7,-35-12,65 21,0 1,0 0,-19-2,21 4,0-1,0 0,-1 0,1-1,1 0,-12-5,-2-5,1-1,0-1,1 0,-20-22,34 32,0-1,1 0,0 0,0-1,1 1,0-1,0 0,0 0,1 0,0-1,-2-10,1-3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42.815"/>
    </inkml:context>
    <inkml:brush xml:id="br0">
      <inkml:brushProperty name="width" value="0.05" units="cm"/>
      <inkml:brushProperty name="height" value="0.05" units="cm"/>
      <inkml:brushProperty name="color" value="#FFC114"/>
    </inkml:brush>
  </inkml:definitions>
  <inkml:trace contextRef="#ctx0" brushRef="#br0">0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57.969"/>
    </inkml:context>
    <inkml:brush xml:id="br0">
      <inkml:brushProperty name="width" value="0.05" units="cm"/>
      <inkml:brushProperty name="height" value="0.05" units="cm"/>
      <inkml:brushProperty name="color" value="#FFC11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58.889"/>
    </inkml:context>
    <inkml:brush xml:id="br0">
      <inkml:brushProperty name="width" value="0.05" units="cm"/>
      <inkml:brushProperty name="height" value="0.05" units="cm"/>
      <inkml:brushProperty name="color" value="#FFC114"/>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2</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 Please Note:</a:t>
            </a:r>
            <a:r>
              <a:rPr lang="en-US" sz="1200" b="0" i="0" dirty="0">
                <a:solidFill>
                  <a:srgbClr val="000000"/>
                </a:solidFill>
                <a:effectLst/>
                <a:latin typeface="Calibri" panose="020F0502020204030204" pitchFamily="34" charset="0"/>
              </a:rPr>
              <a:t> </a:t>
            </a:r>
            <a:r>
              <a:rPr lang="en-US" sz="12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200" b="0" i="0" dirty="0">
                <a:solidFill>
                  <a:srgbClr val="000000"/>
                </a:solidFill>
                <a:effectLst/>
                <a:latin typeface="Calibri" panose="020F0502020204030204" pitchFamily="34" charset="0"/>
              </a:rPr>
              <a:t> </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3</a:t>
            </a:fld>
            <a:endParaRPr lang="en-US"/>
          </a:p>
        </p:txBody>
      </p:sp>
    </p:spTree>
    <p:extLst>
      <p:ext uri="{BB962C8B-B14F-4D97-AF65-F5344CB8AC3E}">
        <p14:creationId xmlns:p14="http://schemas.microsoft.com/office/powerpoint/2010/main" val="483122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4</a:t>
            </a:fld>
            <a:endParaRPr lang="en-US"/>
          </a:p>
        </p:txBody>
      </p:sp>
    </p:spTree>
    <p:extLst>
      <p:ext uri="{BB962C8B-B14F-4D97-AF65-F5344CB8AC3E}">
        <p14:creationId xmlns:p14="http://schemas.microsoft.com/office/powerpoint/2010/main" val="4244925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414296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1975835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156612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endParaRPr lang="en-US" dirty="0"/>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B94650-CBDB-4554-8B7E-CE84C614496D}"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B1C71B-0144-43ED-8930-10C10E26CBD9}"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endParaRPr lang="en-US" dirty="0"/>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5A87F7-0A2F-4C6A-8287-DECDD5555A88}"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58EB4C-F370-477D-A2C6-4D3094819037}" type="datetime1">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0A457A-8B86-4A24-872E-61A1231D3997}" type="datetime1">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43BCC-5F76-4E6F-810C-D3C592847A0C}"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72FEED-308F-482F-B7F5-5A0A38399E42}"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1/15/2026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1/15/2026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www.cityoftacoma.org/cms/One.aspx?portalId=169&amp;pageId=7283"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12.png"/><Relationship Id="rId18" Type="http://schemas.openxmlformats.org/officeDocument/2006/relationships/customXml" Target="../ink/ink7.xml"/><Relationship Id="rId3" Type="http://schemas.openxmlformats.org/officeDocument/2006/relationships/image" Target="../media/image6.png"/><Relationship Id="rId21" Type="http://schemas.openxmlformats.org/officeDocument/2006/relationships/image" Target="../media/image16.png"/><Relationship Id="rId7" Type="http://schemas.openxmlformats.org/officeDocument/2006/relationships/image" Target="../media/image9.png"/><Relationship Id="rId12" Type="http://schemas.openxmlformats.org/officeDocument/2006/relationships/customXml" Target="../ink/ink4.xml"/><Relationship Id="rId17" Type="http://schemas.openxmlformats.org/officeDocument/2006/relationships/image" Target="../media/image14.png"/><Relationship Id="rId25" Type="http://schemas.openxmlformats.org/officeDocument/2006/relationships/image" Target="../media/image18.png"/><Relationship Id="rId2" Type="http://schemas.openxmlformats.org/officeDocument/2006/relationships/notesSlide" Target="../notesSlides/notesSlide5.xml"/><Relationship Id="rId16" Type="http://schemas.openxmlformats.org/officeDocument/2006/relationships/customXml" Target="../ink/ink6.xml"/><Relationship Id="rId20" Type="http://schemas.openxmlformats.org/officeDocument/2006/relationships/customXml" Target="../ink/ink8.xml"/><Relationship Id="rId1" Type="http://schemas.openxmlformats.org/officeDocument/2006/relationships/slideLayout" Target="../slideLayouts/slideLayout13.xml"/><Relationship Id="rId6" Type="http://schemas.openxmlformats.org/officeDocument/2006/relationships/customXml" Target="../ink/ink1.xml"/><Relationship Id="rId11" Type="http://schemas.openxmlformats.org/officeDocument/2006/relationships/image" Target="../media/image11.png"/><Relationship Id="rId24" Type="http://schemas.openxmlformats.org/officeDocument/2006/relationships/customXml" Target="../ink/ink10.xml"/><Relationship Id="rId5" Type="http://schemas.openxmlformats.org/officeDocument/2006/relationships/image" Target="../media/image8.png"/><Relationship Id="rId15" Type="http://schemas.openxmlformats.org/officeDocument/2006/relationships/image" Target="../media/image13.png"/><Relationship Id="rId23" Type="http://schemas.openxmlformats.org/officeDocument/2006/relationships/image" Target="../media/image17.png"/><Relationship Id="rId10" Type="http://schemas.openxmlformats.org/officeDocument/2006/relationships/customXml" Target="../ink/ink3.xml"/><Relationship Id="rId19" Type="http://schemas.openxmlformats.org/officeDocument/2006/relationships/image" Target="../media/image15.png"/><Relationship Id="rId4" Type="http://schemas.openxmlformats.org/officeDocument/2006/relationships/image" Target="../media/image7.jpg"/><Relationship Id="rId9" Type="http://schemas.openxmlformats.org/officeDocument/2006/relationships/image" Target="../media/image10.png"/><Relationship Id="rId14" Type="http://schemas.openxmlformats.org/officeDocument/2006/relationships/customXml" Target="../ink/ink5.xml"/><Relationship Id="rId22" Type="http://schemas.openxmlformats.org/officeDocument/2006/relationships/customXml" Target="../ink/ink9.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customXml" Target="../ink/ink15.xml"/><Relationship Id="rId3" Type="http://schemas.openxmlformats.org/officeDocument/2006/relationships/image" Target="../media/image19.png"/><Relationship Id="rId7" Type="http://schemas.openxmlformats.org/officeDocument/2006/relationships/customXml" Target="../ink/ink12.xml"/><Relationship Id="rId12" Type="http://schemas.openxmlformats.org/officeDocument/2006/relationships/image" Target="../media/image23.png"/><Relationship Id="rId2" Type="http://schemas.openxmlformats.org/officeDocument/2006/relationships/notesSlide" Target="../notesSlides/notesSlide6.xml"/><Relationship Id="rId16" Type="http://schemas.openxmlformats.org/officeDocument/2006/relationships/customXml" Target="../ink/ink17.xml"/><Relationship Id="rId1" Type="http://schemas.openxmlformats.org/officeDocument/2006/relationships/slideLayout" Target="../slideLayouts/slideLayout13.xml"/><Relationship Id="rId6" Type="http://schemas.openxmlformats.org/officeDocument/2006/relationships/image" Target="../media/image20.png"/><Relationship Id="rId11" Type="http://schemas.openxmlformats.org/officeDocument/2006/relationships/customXml" Target="../ink/ink14.xml"/><Relationship Id="rId5" Type="http://schemas.openxmlformats.org/officeDocument/2006/relationships/customXml" Target="../ink/ink11.xml"/><Relationship Id="rId15" Type="http://schemas.openxmlformats.org/officeDocument/2006/relationships/customXml" Target="../ink/ink16.xml"/><Relationship Id="rId10" Type="http://schemas.openxmlformats.org/officeDocument/2006/relationships/image" Target="../media/image22.png"/><Relationship Id="rId4" Type="http://schemas.openxmlformats.org/officeDocument/2006/relationships/image" Target="../media/image6.png"/><Relationship Id="rId9" Type="http://schemas.openxmlformats.org/officeDocument/2006/relationships/customXml" Target="../ink/ink13.xml"/><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McKinley Elementary School</a:t>
            </a:r>
            <a:endParaRPr lang="en-US" dirty="0"/>
          </a:p>
        </p:txBody>
      </p:sp>
      <p:sp>
        <p:nvSpPr>
          <p:cNvPr id="3" name="Subtitle 2"/>
          <p:cNvSpPr>
            <a:spLocks noGrp="1"/>
          </p:cNvSpPr>
          <p:nvPr>
            <p:ph type="subTitle" idx="1"/>
          </p:nvPr>
        </p:nvSpPr>
        <p:spPr>
          <a:xfrm>
            <a:off x="857345" y="2237459"/>
            <a:ext cx="11026058" cy="4597804"/>
          </a:xfrm>
        </p:spPr>
        <p:txBody>
          <a:bodyPr>
            <a:normAutofit lnSpcReduction="10000"/>
          </a:bodyPr>
          <a:lstStyle/>
          <a:p>
            <a:pPr>
              <a:spcBef>
                <a:spcPts val="0"/>
              </a:spcBef>
            </a:pPr>
            <a:r>
              <a:rPr lang="en-US" sz="2601" dirty="0">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dirty="0">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The blue slides with maps are designed for students to use during Lesson 3.</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1/15/2026</a:t>
            </a:fld>
            <a:endParaRPr lang="en-US" dirty="0"/>
          </a:p>
        </p:txBody>
      </p:sp>
      <p:pic>
        <p:nvPicPr>
          <p:cNvPr id="4" name="Picture 3">
            <a:extLst>
              <a:ext uri="{FF2B5EF4-FFF2-40B4-BE49-F238E27FC236}">
                <a16:creationId xmlns:a16="http://schemas.microsoft.com/office/drawing/2014/main" id="{B7FA4345-C07A-4ABD-A2AB-439E2A4021EC}"/>
              </a:ext>
            </a:extLst>
          </p:cNvPr>
          <p:cNvPicPr/>
          <p:nvPr/>
        </p:nvPicPr>
        <p:blipFill>
          <a:blip>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DFEF5C-3146-E1F8-15B6-22B207497A40}"/>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Effect>
                      <a14:brightnessContrast bright="20000" contrast="20000"/>
                    </a14:imgEffect>
                  </a14:imgLayer>
                </a14:imgProps>
              </a:ext>
            </a:extLst>
          </a:blip>
          <a:srcRect l="21705" t="37814" r="66176" b="28422"/>
          <a:stretch/>
        </p:blipFill>
        <p:spPr>
          <a:xfrm>
            <a:off x="523043" y="872718"/>
            <a:ext cx="6822075" cy="5939361"/>
          </a:xfrm>
          <a:prstGeom prst="rect">
            <a:avLst/>
          </a:prstGeom>
        </p:spPr>
      </p:pic>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0" b="1" dirty="0">
                <a:latin typeface="Calibri"/>
                <a:ea typeface="Calibri" panose="020F0502020204030204" pitchFamily="34" charset="0"/>
                <a:cs typeface="Times New Roman"/>
              </a:rPr>
              <a:t>Mapping Your Schoolyard – McKinley Elementary	Name: ____________ Date: _________</a:t>
            </a:r>
            <a:endParaRPr lang="en-US" sz="2600" dirty="0">
              <a:latin typeface="Calibri"/>
              <a:cs typeface="Times New Roman"/>
            </a:endParaRPr>
          </a:p>
        </p:txBody>
      </p:sp>
      <p:pic>
        <p:nvPicPr>
          <p:cNvPr id="16" name="Picture 15">
            <a:extLst>
              <a:ext uri="{FF2B5EF4-FFF2-40B4-BE49-F238E27FC236}">
                <a16:creationId xmlns:a16="http://schemas.microsoft.com/office/drawing/2014/main" id="{FB7EABBD-D03C-4DFA-9797-4EB2167E3E9A}"/>
              </a:ext>
            </a:extLst>
          </p:cNvPr>
          <p:cNvPicPr/>
          <p:nvPr/>
        </p:nvPicPr>
        <p:blipFill>
          <a:blip>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pic>
        <p:nvPicPr>
          <p:cNvPr id="6" name="Picture 5" descr="A picture containing diagram&#10;&#10;Description automatically generated">
            <a:extLst>
              <a:ext uri="{FF2B5EF4-FFF2-40B4-BE49-F238E27FC236}">
                <a16:creationId xmlns:a16="http://schemas.microsoft.com/office/drawing/2014/main" id="{D4D336B7-79D3-750F-0417-3FCD93374B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7311" y="872719"/>
            <a:ext cx="1552575" cy="6096000"/>
          </a:xfrm>
          <a:prstGeom prst="rect">
            <a:avLst/>
          </a:prstGeom>
        </p:spPr>
      </p:pic>
      <p:sp>
        <p:nvSpPr>
          <p:cNvPr id="7" name="Text Box 2">
            <a:extLst>
              <a:ext uri="{FF2B5EF4-FFF2-40B4-BE49-F238E27FC236}">
                <a16:creationId xmlns:a16="http://schemas.microsoft.com/office/drawing/2014/main" id="{61FD8063-66A0-CC8F-D896-E5D5554C9B6B}"/>
              </a:ext>
            </a:extLst>
          </p:cNvPr>
          <p:cNvSpPr txBox="1">
            <a:spLocks noChangeArrowheads="1"/>
          </p:cNvSpPr>
          <p:nvPr/>
        </p:nvSpPr>
        <p:spPr bwMode="auto">
          <a:xfrm>
            <a:off x="9427138" y="1021824"/>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spTree>
    <p:extLst>
      <p:ext uri="{BB962C8B-B14F-4D97-AF65-F5344CB8AC3E}">
        <p14:creationId xmlns:p14="http://schemas.microsoft.com/office/powerpoint/2010/main" val="381558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207818"/>
            <a:ext cx="12806680" cy="1295400"/>
          </a:xfrm>
        </p:spPr>
        <p:txBody>
          <a:bodyPr>
            <a:normAutofit fontScale="90000"/>
          </a:bodyPr>
          <a:lstStyle/>
          <a:p>
            <a:r>
              <a:rPr lang="en-US" sz="4267" dirty="0"/>
              <a:t>McKinley Elementary</a:t>
            </a:r>
            <a:br>
              <a:rPr lang="en-US" sz="4267" dirty="0"/>
            </a:b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green lines and arrows! </a:t>
            </a:r>
            <a:endParaRPr lang="en-US" dirty="0"/>
          </a:p>
        </p:txBody>
      </p:sp>
      <p:sp>
        <p:nvSpPr>
          <p:cNvPr id="5" name="TextBox 4">
            <a:extLst>
              <a:ext uri="{FF2B5EF4-FFF2-40B4-BE49-F238E27FC236}">
                <a16:creationId xmlns:a16="http://schemas.microsoft.com/office/drawing/2014/main" id="{2C98A1E0-8276-E1D4-7494-94D8A70FCC3D}"/>
              </a:ext>
            </a:extLst>
          </p:cNvPr>
          <p:cNvSpPr txBox="1"/>
          <p:nvPr/>
        </p:nvSpPr>
        <p:spPr>
          <a:xfrm>
            <a:off x="6304546" y="1397553"/>
            <a:ext cx="6233817" cy="3508653"/>
          </a:xfrm>
          <a:prstGeom prst="rect">
            <a:avLst/>
          </a:prstGeom>
          <a:noFill/>
        </p:spPr>
        <p:txBody>
          <a:bodyPr wrap="square" rtlCol="0">
            <a:spAutoFit/>
          </a:bodyPr>
          <a:lstStyle/>
          <a:p>
            <a:r>
              <a:rPr lang="en-US" altLang="en-US" sz="2400" b="1" dirty="0">
                <a:solidFill>
                  <a:srgbClr val="000000"/>
                </a:solidFill>
                <a:latin typeface="Calibri" panose="020F0502020204030204" pitchFamily="34" charset="0"/>
                <a:cs typeface="Calibri" panose="020F0502020204030204" pitchFamily="34" charset="0"/>
              </a:rPr>
              <a:t>What happens with the stormwater around your school?</a:t>
            </a:r>
          </a:p>
          <a:p>
            <a:endParaRPr lang="en-US" sz="2400" dirty="0">
              <a:effectLst/>
              <a:latin typeface="Helvetica Neue" panose="02000503000000020004" pitchFamily="2" charset="0"/>
            </a:endParaRPr>
          </a:p>
          <a:p>
            <a:r>
              <a:rPr lang="en-US" dirty="0"/>
              <a:t>Water</a:t>
            </a:r>
            <a:r>
              <a:rPr lang="en-US" sz="2400" dirty="0">
                <a:effectLst/>
                <a:latin typeface="Helvetica Neue" panose="02000503000000020004" pitchFamily="2" charset="0"/>
              </a:rPr>
              <a:t> </a:t>
            </a:r>
            <a:r>
              <a:rPr lang="en-US" dirty="0"/>
              <a:t>in the storm drains at your school empty into stormwater pipes under the school and travel underground moving north on E McKinley Ave, and west on E 38</a:t>
            </a:r>
            <a:r>
              <a:rPr lang="en-US" baseline="30000" dirty="0"/>
              <a:t>th</a:t>
            </a:r>
            <a:r>
              <a:rPr lang="en-US" dirty="0"/>
              <a:t> St. Where McKinley Ave meets McKinley Way, the water moves northwest, following McKinley Way towards Highway 705. The water that moves along 38</a:t>
            </a:r>
            <a:r>
              <a:rPr lang="en-US" baseline="30000" dirty="0"/>
              <a:t>th</a:t>
            </a:r>
            <a:r>
              <a:rPr lang="en-US" dirty="0"/>
              <a:t> St. turns north and follows Highway 7, and both of these paths meet to flow north into Thea Foss waterway.</a:t>
            </a:r>
          </a:p>
          <a:p>
            <a:endParaRPr lang="en-US" dirty="0"/>
          </a:p>
        </p:txBody>
      </p:sp>
      <p:pic>
        <p:nvPicPr>
          <p:cNvPr id="8" name="Picture 7">
            <a:extLst>
              <a:ext uri="{FF2B5EF4-FFF2-40B4-BE49-F238E27FC236}">
                <a16:creationId xmlns:a16="http://schemas.microsoft.com/office/drawing/2014/main" id="{78F74CF1-1231-BA97-9EA8-54EA85BEDC31}"/>
              </a:ext>
            </a:extLst>
          </p:cNvPr>
          <p:cNvPicPr>
            <a:picLocks noChangeAspect="1"/>
          </p:cNvPicPr>
          <p:nvPr/>
        </p:nvPicPr>
        <p:blipFill>
          <a:blip r:embed="rId3"/>
          <a:stretch>
            <a:fillRect/>
          </a:stretch>
        </p:blipFill>
        <p:spPr>
          <a:xfrm>
            <a:off x="1668378" y="1503218"/>
            <a:ext cx="3882189" cy="5369155"/>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384800" y="268399"/>
            <a:ext cx="11884531" cy="775349"/>
          </a:xfrm>
        </p:spPr>
        <p:txBody>
          <a:bodyPr>
            <a:normAutofit/>
          </a:bodyPr>
          <a:lstStyle/>
          <a:p>
            <a:pPr marL="0" indent="0" defTabSz="1238555">
              <a:buNone/>
            </a:pPr>
            <a:r>
              <a:rPr lang="en-US" sz="3200" b="1" dirty="0">
                <a:solidFill>
                  <a:srgbClr val="000000"/>
                </a:solidFill>
                <a:latin typeface="Calibri" panose="020F0502020204030204" pitchFamily="34" charset="0"/>
              </a:rPr>
              <a:t>Where does your stormwater runoff end up?</a:t>
            </a:r>
            <a:r>
              <a:rPr lang="en-US" sz="3200" dirty="0">
                <a:solidFill>
                  <a:srgbClr val="000000"/>
                </a:solidFill>
                <a:latin typeface="Calibri" panose="020F0502020204030204" pitchFamily="34"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2B2B3974-FB93-C6B6-34C0-1CF5783E19B3}"/>
              </a:ext>
            </a:extLst>
          </p:cNvPr>
          <p:cNvSpPr txBox="1"/>
          <p:nvPr/>
        </p:nvSpPr>
        <p:spPr>
          <a:xfrm>
            <a:off x="514933" y="1126138"/>
            <a:ext cx="8271435" cy="4062651"/>
          </a:xfrm>
          <a:prstGeom prst="rect">
            <a:avLst/>
          </a:prstGeom>
          <a:noFill/>
        </p:spPr>
        <p:txBody>
          <a:bodyPr wrap="square" lIns="91440" tIns="45720" rIns="91440" bIns="45720" rtlCol="0" anchor="t">
            <a:spAutoFit/>
          </a:bodyPr>
          <a:lstStyle/>
          <a:p>
            <a:endParaRPr lang="en-US" sz="1900" dirty="0">
              <a:solidFill>
                <a:srgbClr val="000000"/>
              </a:solidFill>
              <a:latin typeface="Calibri" panose="020F0502020204030204" pitchFamily="34" charset="0"/>
            </a:endParaRPr>
          </a:p>
          <a:p>
            <a:r>
              <a:rPr lang="en-US" sz="1900" dirty="0">
                <a:solidFill>
                  <a:srgbClr val="000000"/>
                </a:solidFill>
                <a:latin typeface="Calibri" panose="020F0502020204030204" pitchFamily="34" charset="0"/>
              </a:rPr>
              <a:t>Your school is in the</a:t>
            </a:r>
            <a:r>
              <a:rPr lang="en-US" sz="1900" b="1" dirty="0">
                <a:solidFill>
                  <a:srgbClr val="000000"/>
                </a:solidFill>
                <a:latin typeface="Calibri" panose="020F0502020204030204" pitchFamily="34" charset="0"/>
              </a:rPr>
              <a:t> Foss Waterway watershed:</a:t>
            </a:r>
          </a:p>
          <a:p>
            <a:pPr algn="l" rtl="0" fontAlgn="base"/>
            <a:r>
              <a:rPr lang="en-US" sz="2000" b="0" i="0" u="none" strike="noStrike" dirty="0">
                <a:solidFill>
                  <a:srgbClr val="222222"/>
                </a:solidFill>
                <a:effectLst/>
                <a:latin typeface="Calibri" panose="020F0502020204030204" pitchFamily="34" charset="0"/>
              </a:rPr>
              <a:t>Foss Waterway is a </a:t>
            </a:r>
            <a:r>
              <a:rPr lang="en-US" sz="2000" b="0" i="0" u="none" strike="noStrike" dirty="0" err="1">
                <a:solidFill>
                  <a:srgbClr val="222222"/>
                </a:solidFill>
                <a:effectLst/>
                <a:latin typeface="Calibri" panose="020F0502020204030204" pitchFamily="34" charset="0"/>
              </a:rPr>
              <a:t>subwatershed</a:t>
            </a:r>
            <a:r>
              <a:rPr lang="en-US" sz="2000" b="0" i="0" u="none" strike="noStrike" dirty="0">
                <a:solidFill>
                  <a:srgbClr val="222222"/>
                </a:solidFill>
                <a:effectLst/>
                <a:latin typeface="Calibri" panose="020F0502020204030204" pitchFamily="34" charset="0"/>
              </a:rPr>
              <a:t> of the Puyallup watershed. Covering 5,781 acres in south-central Tacoma this </a:t>
            </a:r>
            <a:r>
              <a:rPr lang="en-US" sz="2000" b="0" i="0" u="none" strike="noStrike" dirty="0" err="1">
                <a:solidFill>
                  <a:srgbClr val="222222"/>
                </a:solidFill>
                <a:effectLst/>
                <a:latin typeface="Calibri" panose="020F0502020204030204" pitchFamily="34" charset="0"/>
              </a:rPr>
              <a:t>subwatershed</a:t>
            </a:r>
            <a:r>
              <a:rPr lang="en-US" sz="2000" b="0" i="0" u="none" strike="noStrike" dirty="0">
                <a:solidFill>
                  <a:srgbClr val="222222"/>
                </a:solidFill>
                <a:effectLst/>
                <a:latin typeface="Calibri" panose="020F0502020204030204" pitchFamily="34" charset="0"/>
              </a:rPr>
              <a:t> is mostly residential but contains Tacoma’s industrial businesses located in the </a:t>
            </a:r>
            <a:r>
              <a:rPr lang="en-US" sz="2000" b="0" i="0" u="none" strike="noStrike" dirty="0" err="1">
                <a:solidFill>
                  <a:srgbClr val="222222"/>
                </a:solidFill>
                <a:effectLst/>
                <a:latin typeface="Calibri" panose="020F0502020204030204" pitchFamily="34" charset="0"/>
              </a:rPr>
              <a:t>Tideflats</a:t>
            </a:r>
            <a:r>
              <a:rPr lang="en-US" sz="2000" b="0" i="0" u="none" strike="noStrike" dirty="0">
                <a:solidFill>
                  <a:srgbClr val="222222"/>
                </a:solidFill>
                <a:effectLst/>
                <a:latin typeface="Calibri" panose="020F0502020204030204" pitchFamily="34" charset="0"/>
              </a:rPr>
              <a:t> and </a:t>
            </a:r>
            <a:r>
              <a:rPr lang="en-US" sz="2000" b="0" i="0" u="none" strike="noStrike" dirty="0" err="1">
                <a:solidFill>
                  <a:srgbClr val="222222"/>
                </a:solidFill>
                <a:effectLst/>
                <a:latin typeface="Calibri" panose="020F0502020204030204" pitchFamily="34" charset="0"/>
              </a:rPr>
              <a:t>Nalley</a:t>
            </a:r>
            <a:r>
              <a:rPr lang="en-US" sz="2000" b="0" i="0" u="none" strike="noStrike" dirty="0">
                <a:solidFill>
                  <a:srgbClr val="222222"/>
                </a:solidFill>
                <a:effectLst/>
                <a:latin typeface="Calibri" panose="020F0502020204030204" pitchFamily="34" charset="0"/>
              </a:rPr>
              <a:t> Valley.</a:t>
            </a:r>
            <a:r>
              <a:rPr lang="en-US" sz="2000" b="0" i="0" dirty="0">
                <a:solidFill>
                  <a:srgbClr val="000000"/>
                </a:solidFill>
                <a:effectLst/>
                <a:latin typeface="Calibri" panose="020F0502020204030204" pitchFamily="34" charset="0"/>
              </a:rPr>
              <a:t>​</a:t>
            </a:r>
            <a:endParaRPr lang="en-US" sz="2000" b="0" i="0" dirty="0">
              <a:solidFill>
                <a:srgbClr val="000000"/>
              </a:solidFill>
              <a:effectLst/>
              <a:latin typeface="Segoe UI" panose="020B0502040204020203" pitchFamily="34" charset="0"/>
            </a:endParaRPr>
          </a:p>
          <a:p>
            <a:pPr algn="l" rtl="0" fontAlgn="base"/>
            <a:r>
              <a:rPr lang="en-US" sz="2000" b="0" i="0" u="none" strike="noStrike" dirty="0">
                <a:solidFill>
                  <a:srgbClr val="222222"/>
                </a:solidFill>
                <a:effectLst/>
                <a:latin typeface="Calibri" panose="020F0502020204030204" pitchFamily="34" charset="0"/>
              </a:rPr>
              <a:t> </a:t>
            </a:r>
            <a:r>
              <a:rPr lang="en-US" sz="2000" b="0" i="0" dirty="0">
                <a:solidFill>
                  <a:srgbClr val="000000"/>
                </a:solidFill>
                <a:effectLst/>
                <a:latin typeface="Calibri" panose="020F0502020204030204" pitchFamily="34" charset="0"/>
              </a:rPr>
              <a:t>​</a:t>
            </a:r>
            <a:endParaRPr lang="en-US" sz="2000" b="0" i="0" dirty="0">
              <a:solidFill>
                <a:srgbClr val="000000"/>
              </a:solidFill>
              <a:effectLst/>
              <a:latin typeface="Segoe UI" panose="020B0502040204020203" pitchFamily="34" charset="0"/>
            </a:endParaRPr>
          </a:p>
          <a:p>
            <a:pPr algn="l" rtl="0" fontAlgn="base"/>
            <a:r>
              <a:rPr lang="en-US" sz="2000" b="0" i="0" u="none" strike="noStrike" dirty="0">
                <a:solidFill>
                  <a:srgbClr val="222222"/>
                </a:solidFill>
                <a:effectLst/>
                <a:latin typeface="Calibri" panose="020F0502020204030204" pitchFamily="34" charset="0"/>
              </a:rPr>
              <a:t>The Thea Foss and Wheeler-Osgood waterways became designated Superfund cleanup sites in 1983. Waterway cleanup and construction was finished in 2006. The City will monitor the waterway for the next 10 years. Learn more about the </a:t>
            </a:r>
            <a:r>
              <a:rPr lang="en-US" sz="2000" b="0" i="0" u="sng" strike="noStrike" dirty="0">
                <a:solidFill>
                  <a:srgbClr val="0563C1"/>
                </a:solidFill>
                <a:effectLst/>
                <a:latin typeface="Calibri" panose="020F0502020204030204" pitchFamily="34" charset="0"/>
                <a:hlinkClick r:id="rId3"/>
              </a:rPr>
              <a:t>Thea Foss Waterway Cleanup</a:t>
            </a:r>
            <a:r>
              <a:rPr lang="en-US" sz="2000" b="0" i="0" u="none" strike="noStrike" dirty="0">
                <a:solidFill>
                  <a:srgbClr val="222222"/>
                </a:solidFill>
                <a:effectLst/>
                <a:latin typeface="Calibri" panose="020F0502020204030204" pitchFamily="34" charset="0"/>
              </a:rPr>
              <a:t>. </a:t>
            </a:r>
          </a:p>
          <a:p>
            <a:pPr algn="l" rtl="0" fontAlgn="base"/>
            <a:endParaRPr lang="en-US" sz="2000" dirty="0">
              <a:solidFill>
                <a:srgbClr val="222222"/>
              </a:solidFill>
              <a:latin typeface="Calibri" panose="020F0502020204030204" pitchFamily="34" charset="0"/>
            </a:endParaRPr>
          </a:p>
          <a:p>
            <a:pPr algn="l" rtl="0" fontAlgn="base"/>
            <a:r>
              <a:rPr lang="en-US" sz="1000" b="0" i="0" u="none" strike="noStrike" dirty="0">
                <a:solidFill>
                  <a:srgbClr val="222222"/>
                </a:solidFill>
                <a:effectLst/>
                <a:latin typeface="Calibri" panose="020F0502020204030204" pitchFamily="34" charset="0"/>
              </a:rPr>
              <a:t>Source: https://www.cityoftacoma.org/cms/One.aspx?portalId=169&amp;pageId=2860#Foss%20Waterway </a:t>
            </a:r>
            <a:r>
              <a:rPr lang="en-US" sz="2000" b="0" i="0" dirty="0">
                <a:solidFill>
                  <a:srgbClr val="000000"/>
                </a:solidFill>
                <a:effectLst/>
                <a:latin typeface="Calibri" panose="020F0502020204030204" pitchFamily="34" charset="0"/>
              </a:rPr>
              <a:t>​</a:t>
            </a:r>
            <a:endParaRPr lang="en-US" sz="2000" b="0" i="0" dirty="0">
              <a:solidFill>
                <a:srgbClr val="000000"/>
              </a:solidFill>
              <a:effectLst/>
              <a:latin typeface="Segoe UI" panose="020B0502040204020203" pitchFamily="34" charset="0"/>
            </a:endParaRPr>
          </a:p>
        </p:txBody>
      </p:sp>
      <p:pic>
        <p:nvPicPr>
          <p:cNvPr id="2" name="Picture 1" descr="Map&#10;&#10;Description automatically generated">
            <a:extLst>
              <a:ext uri="{FF2B5EF4-FFF2-40B4-BE49-F238E27FC236}">
                <a16:creationId xmlns:a16="http://schemas.microsoft.com/office/drawing/2014/main" id="{0ED9096C-7AD4-132A-C31A-5F35FA41B8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6368" y="1341120"/>
            <a:ext cx="3779568" cy="4364440"/>
          </a:xfrm>
          <a:prstGeom prst="rect">
            <a:avLst/>
          </a:prstGeom>
        </p:spPr>
      </p:pic>
    </p:spTree>
    <p:extLst>
      <p:ext uri="{BB962C8B-B14F-4D97-AF65-F5344CB8AC3E}">
        <p14:creationId xmlns:p14="http://schemas.microsoft.com/office/powerpoint/2010/main" val="541098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70688" y="207819"/>
            <a:ext cx="5949696" cy="4242263"/>
          </a:xfrm>
        </p:spPr>
        <p:txBody>
          <a:bodyPr>
            <a:normAutofit/>
          </a:bodyPr>
          <a:lstStyle/>
          <a:p>
            <a:r>
              <a:rPr lang="en-US" sz="4267"/>
              <a:t>McKinley </a:t>
            </a:r>
            <a:r>
              <a:rPr lang="en-US" sz="4267" dirty="0"/>
              <a:t>Elementary </a:t>
            </a:r>
            <a:br>
              <a:rPr lang="en-US" sz="4267" dirty="0"/>
            </a:br>
            <a:br>
              <a:rPr lang="en-US" sz="4267" dirty="0"/>
            </a:b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Start by following the green lines and arrows!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dirty="0">
                <a:latin typeface="Calibri" panose="020F0502020204030204" pitchFamily="34" charset="0"/>
                <a:ea typeface="Calibri" panose="020F0502020204030204" pitchFamily="34" charset="0"/>
                <a:cs typeface="Times New Roman" panose="02020603050405020304" pitchFamily="18" charset="0"/>
              </a:rPr>
              <a:t>Go to the next slide to see where it goes from there.</a:t>
            </a:r>
            <a:endParaRPr lang="en-US" dirty="0"/>
          </a:p>
        </p:txBody>
      </p:sp>
      <p:pic>
        <p:nvPicPr>
          <p:cNvPr id="4" name="Picture 3">
            <a:extLst>
              <a:ext uri="{FF2B5EF4-FFF2-40B4-BE49-F238E27FC236}">
                <a16:creationId xmlns:a16="http://schemas.microsoft.com/office/drawing/2014/main" id="{4C7CC64D-9B08-C519-3163-BA9B19F410F1}"/>
              </a:ext>
            </a:extLst>
          </p:cNvPr>
          <p:cNvPicPr>
            <a:picLocks noChangeAspect="1"/>
          </p:cNvPicPr>
          <p:nvPr/>
        </p:nvPicPr>
        <p:blipFill>
          <a:blip r:embed="rId3"/>
          <a:stretch>
            <a:fillRect/>
          </a:stretch>
        </p:blipFill>
        <p:spPr>
          <a:xfrm>
            <a:off x="6361324" y="423719"/>
            <a:ext cx="6262705" cy="6233621"/>
          </a:xfrm>
          <a:prstGeom prst="rect">
            <a:avLst/>
          </a:prstGeom>
        </p:spPr>
      </p:pic>
      <p:sp>
        <p:nvSpPr>
          <p:cNvPr id="7" name="5-Point Star 12">
            <a:extLst>
              <a:ext uri="{FF2B5EF4-FFF2-40B4-BE49-F238E27FC236}">
                <a16:creationId xmlns:a16="http://schemas.microsoft.com/office/drawing/2014/main" id="{9F715371-6F65-26FD-AF54-B2217A10B24B}"/>
              </a:ext>
            </a:extLst>
          </p:cNvPr>
          <p:cNvSpPr/>
          <p:nvPr/>
        </p:nvSpPr>
        <p:spPr>
          <a:xfrm>
            <a:off x="9492676" y="3348618"/>
            <a:ext cx="361244" cy="383822"/>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9401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9CAD88A-AEF1-5C74-9AF0-3C75FE2FD2EA}"/>
              </a:ext>
            </a:extLst>
          </p:cNvPr>
          <p:cNvPicPr>
            <a:picLocks noChangeAspect="1"/>
          </p:cNvPicPr>
          <p:nvPr/>
        </p:nvPicPr>
        <p:blipFill rotWithShape="1">
          <a:blip r:embed="rId3"/>
          <a:srcRect l="15190" r="11301"/>
          <a:stretch/>
        </p:blipFill>
        <p:spPr>
          <a:xfrm>
            <a:off x="7579361" y="572427"/>
            <a:ext cx="5212080" cy="6514685"/>
          </a:xfrm>
          <a:prstGeom prst="rect">
            <a:avLst/>
          </a:prstGeom>
        </p:spPr>
      </p:pic>
      <p:pic>
        <p:nvPicPr>
          <p:cNvPr id="6" name="Picture 5" descr="Map&#10;&#10;Description automatically generated">
            <a:extLst>
              <a:ext uri="{FF2B5EF4-FFF2-40B4-BE49-F238E27FC236}">
                <a16:creationId xmlns:a16="http://schemas.microsoft.com/office/drawing/2014/main" id="{789B5653-A2D5-5194-4475-4EA69D44DC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943" y="327157"/>
            <a:ext cx="6165569" cy="6660885"/>
          </a:xfrm>
          <a:prstGeom prst="rect">
            <a:avLst/>
          </a:prstGeom>
          <a:ln w="9525">
            <a:solidFill>
              <a:schemeClr val="tx1"/>
            </a:solidFill>
          </a:ln>
        </p:spPr>
      </p:pic>
      <p:sp>
        <p:nvSpPr>
          <p:cNvPr id="9" name="Rectangle 8">
            <a:extLst>
              <a:ext uri="{FF2B5EF4-FFF2-40B4-BE49-F238E27FC236}">
                <a16:creationId xmlns:a16="http://schemas.microsoft.com/office/drawing/2014/main" id="{F7B9FD94-F940-6C04-B82D-21434A423EF3}"/>
              </a:ext>
            </a:extLst>
          </p:cNvPr>
          <p:cNvSpPr/>
          <p:nvPr/>
        </p:nvSpPr>
        <p:spPr>
          <a:xfrm>
            <a:off x="10068560" y="4693920"/>
            <a:ext cx="2576221" cy="23931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1FCEA8B-8FCC-3CBD-7092-0138AC68E8FA}"/>
              </a:ext>
            </a:extLst>
          </p:cNvPr>
          <p:cNvCxnSpPr>
            <a:cxnSpLocks/>
          </p:cNvCxnSpPr>
          <p:nvPr/>
        </p:nvCxnSpPr>
        <p:spPr>
          <a:xfrm flipH="1" flipV="1">
            <a:off x="7144512" y="327157"/>
            <a:ext cx="2924048" cy="4366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033AA73-A16F-4014-7838-CFDD972B044C}"/>
              </a:ext>
            </a:extLst>
          </p:cNvPr>
          <p:cNvCxnSpPr>
            <a:cxnSpLocks/>
          </p:cNvCxnSpPr>
          <p:nvPr/>
        </p:nvCxnSpPr>
        <p:spPr>
          <a:xfrm flipH="1" flipV="1">
            <a:off x="7144512" y="6988042"/>
            <a:ext cx="2924048" cy="990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CA45B76-8CDC-603F-8E0A-2EC6C10FDAF3}"/>
              </a:ext>
            </a:extLst>
          </p:cNvPr>
          <p:cNvSpPr txBox="1"/>
          <p:nvPr/>
        </p:nvSpPr>
        <p:spPr>
          <a:xfrm>
            <a:off x="0" y="6649"/>
            <a:ext cx="10607040" cy="369332"/>
          </a:xfrm>
          <a:prstGeom prst="rect">
            <a:avLst/>
          </a:prstGeom>
          <a:noFill/>
        </p:spPr>
        <p:txBody>
          <a:bodyPr wrap="square">
            <a:spAutoFit/>
          </a:bodyPr>
          <a:lstStyle/>
          <a:p>
            <a:r>
              <a:rPr lang="en-US" sz="1800" dirty="0">
                <a:latin typeface="Calibri" panose="020F0502020204030204" pitchFamily="34" charset="0"/>
              </a:rPr>
              <a:t>Follow the green line to see the whole path water in your schoolyard takes to reach Commencement Bay</a:t>
            </a:r>
          </a:p>
        </p:txBody>
      </p:sp>
      <p:pic>
        <p:nvPicPr>
          <p:cNvPr id="4" name="Picture 3">
            <a:extLst>
              <a:ext uri="{FF2B5EF4-FFF2-40B4-BE49-F238E27FC236}">
                <a16:creationId xmlns:a16="http://schemas.microsoft.com/office/drawing/2014/main" id="{E8EAEA34-2969-6C65-3B8E-43F797BCD7F9}"/>
              </a:ext>
            </a:extLst>
          </p:cNvPr>
          <p:cNvPicPr>
            <a:picLocks noChangeAspect="1"/>
          </p:cNvPicPr>
          <p:nvPr/>
        </p:nvPicPr>
        <p:blipFill>
          <a:blip r:embed="rId5"/>
          <a:stretch>
            <a:fillRect/>
          </a:stretch>
        </p:blipFill>
        <p:spPr>
          <a:xfrm>
            <a:off x="978942" y="327157"/>
            <a:ext cx="5104865" cy="6633206"/>
          </a:xfrm>
          <a:prstGeom prst="rect">
            <a:avLst/>
          </a:prstGeom>
        </p:spPr>
      </p:pic>
      <p:sp>
        <p:nvSpPr>
          <p:cNvPr id="15" name="5-Point Star 12">
            <a:extLst>
              <a:ext uri="{FF2B5EF4-FFF2-40B4-BE49-F238E27FC236}">
                <a16:creationId xmlns:a16="http://schemas.microsoft.com/office/drawing/2014/main" id="{C458F506-409F-B659-F22C-6CF4058884BC}"/>
              </a:ext>
            </a:extLst>
          </p:cNvPr>
          <p:cNvSpPr/>
          <p:nvPr/>
        </p:nvSpPr>
        <p:spPr>
          <a:xfrm>
            <a:off x="5122898" y="5789620"/>
            <a:ext cx="361244" cy="383822"/>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CE023CC6-46C3-17C1-8D7E-39C018F267A3}"/>
                  </a:ext>
                </a:extLst>
              </p14:cNvPr>
              <p14:cNvContentPartPr/>
              <p14:nvPr/>
            </p14:nvContentPartPr>
            <p14:xfrm>
              <a:off x="1083480" y="411040"/>
              <a:ext cx="3936960" cy="6294960"/>
            </p14:xfrm>
          </p:contentPart>
        </mc:Choice>
        <mc:Fallback xmlns="">
          <p:pic>
            <p:nvPicPr>
              <p:cNvPr id="13" name="Ink 12">
                <a:extLst>
                  <a:ext uri="{FF2B5EF4-FFF2-40B4-BE49-F238E27FC236}">
                    <a16:creationId xmlns:a16="http://schemas.microsoft.com/office/drawing/2014/main" id="{CE023CC6-46C3-17C1-8D7E-39C018F267A3}"/>
                  </a:ext>
                </a:extLst>
              </p:cNvPr>
              <p:cNvPicPr/>
              <p:nvPr/>
            </p:nvPicPr>
            <p:blipFill>
              <a:blip r:embed="rId7"/>
              <a:stretch>
                <a:fillRect/>
              </a:stretch>
            </p:blipFill>
            <p:spPr>
              <a:xfrm>
                <a:off x="1047480" y="339040"/>
                <a:ext cx="4008600" cy="6438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0" name="Ink 19">
                <a:extLst>
                  <a:ext uri="{FF2B5EF4-FFF2-40B4-BE49-F238E27FC236}">
                    <a16:creationId xmlns:a16="http://schemas.microsoft.com/office/drawing/2014/main" id="{07E018BB-6A4A-3756-6B9F-50D45B5CC4C8}"/>
                  </a:ext>
                </a:extLst>
              </p14:cNvPr>
              <p14:cNvContentPartPr/>
              <p14:nvPr/>
            </p14:nvContentPartPr>
            <p14:xfrm>
              <a:off x="5413920" y="2541160"/>
              <a:ext cx="175320" cy="3159000"/>
            </p14:xfrm>
          </p:contentPart>
        </mc:Choice>
        <mc:Fallback xmlns="">
          <p:pic>
            <p:nvPicPr>
              <p:cNvPr id="20" name="Ink 19">
                <a:extLst>
                  <a:ext uri="{FF2B5EF4-FFF2-40B4-BE49-F238E27FC236}">
                    <a16:creationId xmlns:a16="http://schemas.microsoft.com/office/drawing/2014/main" id="{07E018BB-6A4A-3756-6B9F-50D45B5CC4C8}"/>
                  </a:ext>
                </a:extLst>
              </p:cNvPr>
              <p:cNvPicPr/>
              <p:nvPr/>
            </p:nvPicPr>
            <p:blipFill>
              <a:blip r:embed="rId9"/>
              <a:stretch>
                <a:fillRect/>
              </a:stretch>
            </p:blipFill>
            <p:spPr>
              <a:xfrm>
                <a:off x="5377920" y="2469160"/>
                <a:ext cx="246960" cy="3302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Ink 20">
                <a:extLst>
                  <a:ext uri="{FF2B5EF4-FFF2-40B4-BE49-F238E27FC236}">
                    <a16:creationId xmlns:a16="http://schemas.microsoft.com/office/drawing/2014/main" id="{AD389615-75E6-DD43-5FD2-78F0570109A0}"/>
                  </a:ext>
                </a:extLst>
              </p14:cNvPr>
              <p14:cNvContentPartPr/>
              <p14:nvPr/>
            </p14:nvContentPartPr>
            <p14:xfrm>
              <a:off x="5213040" y="457120"/>
              <a:ext cx="365040" cy="2022120"/>
            </p14:xfrm>
          </p:contentPart>
        </mc:Choice>
        <mc:Fallback xmlns="">
          <p:pic>
            <p:nvPicPr>
              <p:cNvPr id="21" name="Ink 20">
                <a:extLst>
                  <a:ext uri="{FF2B5EF4-FFF2-40B4-BE49-F238E27FC236}">
                    <a16:creationId xmlns:a16="http://schemas.microsoft.com/office/drawing/2014/main" id="{AD389615-75E6-DD43-5FD2-78F0570109A0}"/>
                  </a:ext>
                </a:extLst>
              </p:cNvPr>
              <p:cNvPicPr/>
              <p:nvPr/>
            </p:nvPicPr>
            <p:blipFill>
              <a:blip r:embed="rId11"/>
              <a:stretch>
                <a:fillRect/>
              </a:stretch>
            </p:blipFill>
            <p:spPr>
              <a:xfrm>
                <a:off x="5177004" y="385120"/>
                <a:ext cx="436751" cy="2165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2" name="Ink 21">
                <a:extLst>
                  <a:ext uri="{FF2B5EF4-FFF2-40B4-BE49-F238E27FC236}">
                    <a16:creationId xmlns:a16="http://schemas.microsoft.com/office/drawing/2014/main" id="{7BE71BA1-7E44-D6FF-845C-BFF95F7AF744}"/>
                  </a:ext>
                </a:extLst>
              </p14:cNvPr>
              <p14:cNvContentPartPr/>
              <p14:nvPr/>
            </p14:nvContentPartPr>
            <p14:xfrm>
              <a:off x="10478040" y="4854160"/>
              <a:ext cx="1449720" cy="2156040"/>
            </p14:xfrm>
          </p:contentPart>
        </mc:Choice>
        <mc:Fallback xmlns="">
          <p:pic>
            <p:nvPicPr>
              <p:cNvPr id="22" name="Ink 21">
                <a:extLst>
                  <a:ext uri="{FF2B5EF4-FFF2-40B4-BE49-F238E27FC236}">
                    <a16:creationId xmlns:a16="http://schemas.microsoft.com/office/drawing/2014/main" id="{7BE71BA1-7E44-D6FF-845C-BFF95F7AF744}"/>
                  </a:ext>
                </a:extLst>
              </p:cNvPr>
              <p:cNvPicPr/>
              <p:nvPr/>
            </p:nvPicPr>
            <p:blipFill>
              <a:blip r:embed="rId13"/>
              <a:stretch>
                <a:fillRect/>
              </a:stretch>
            </p:blipFill>
            <p:spPr>
              <a:xfrm>
                <a:off x="10442049" y="4782160"/>
                <a:ext cx="1521342" cy="229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3" name="Ink 22">
                <a:extLst>
                  <a:ext uri="{FF2B5EF4-FFF2-40B4-BE49-F238E27FC236}">
                    <a16:creationId xmlns:a16="http://schemas.microsoft.com/office/drawing/2014/main" id="{18101718-0BA9-6E9D-6409-09D4355D33A5}"/>
                  </a:ext>
                </a:extLst>
              </p14:cNvPr>
              <p14:cNvContentPartPr/>
              <p14:nvPr/>
            </p14:nvContentPartPr>
            <p14:xfrm>
              <a:off x="9813480" y="2000800"/>
              <a:ext cx="661680" cy="2845440"/>
            </p14:xfrm>
          </p:contentPart>
        </mc:Choice>
        <mc:Fallback xmlns="">
          <p:pic>
            <p:nvPicPr>
              <p:cNvPr id="23" name="Ink 22">
                <a:extLst>
                  <a:ext uri="{FF2B5EF4-FFF2-40B4-BE49-F238E27FC236}">
                    <a16:creationId xmlns:a16="http://schemas.microsoft.com/office/drawing/2014/main" id="{18101718-0BA9-6E9D-6409-09D4355D33A5}"/>
                  </a:ext>
                </a:extLst>
              </p:cNvPr>
              <p:cNvPicPr/>
              <p:nvPr/>
            </p:nvPicPr>
            <p:blipFill>
              <a:blip r:embed="rId15"/>
              <a:stretch>
                <a:fillRect/>
              </a:stretch>
            </p:blipFill>
            <p:spPr>
              <a:xfrm>
                <a:off x="9777460" y="1928800"/>
                <a:ext cx="733359" cy="2989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4" name="Ink 23">
                <a:extLst>
                  <a:ext uri="{FF2B5EF4-FFF2-40B4-BE49-F238E27FC236}">
                    <a16:creationId xmlns:a16="http://schemas.microsoft.com/office/drawing/2014/main" id="{EC215B56-2003-03DA-1897-EE05A9C3477B}"/>
                  </a:ext>
                </a:extLst>
              </p14:cNvPr>
              <p14:cNvContentPartPr/>
              <p14:nvPr/>
            </p14:nvContentPartPr>
            <p14:xfrm>
              <a:off x="10804560" y="4090240"/>
              <a:ext cx="1296720" cy="2707200"/>
            </p14:xfrm>
          </p:contentPart>
        </mc:Choice>
        <mc:Fallback xmlns="">
          <p:pic>
            <p:nvPicPr>
              <p:cNvPr id="24" name="Ink 23">
                <a:extLst>
                  <a:ext uri="{FF2B5EF4-FFF2-40B4-BE49-F238E27FC236}">
                    <a16:creationId xmlns:a16="http://schemas.microsoft.com/office/drawing/2014/main" id="{EC215B56-2003-03DA-1897-EE05A9C3477B}"/>
                  </a:ext>
                </a:extLst>
              </p:cNvPr>
              <p:cNvPicPr/>
              <p:nvPr/>
            </p:nvPicPr>
            <p:blipFill>
              <a:blip r:embed="rId17"/>
              <a:stretch>
                <a:fillRect/>
              </a:stretch>
            </p:blipFill>
            <p:spPr>
              <a:xfrm>
                <a:off x="10768560" y="4018240"/>
                <a:ext cx="1368360" cy="2850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8920F418-F893-3C23-C98D-3B8CD11D2EB4}"/>
                  </a:ext>
                </a:extLst>
              </p14:cNvPr>
              <p14:cNvContentPartPr/>
              <p14:nvPr/>
            </p14:nvContentPartPr>
            <p14:xfrm>
              <a:off x="10213080" y="3822040"/>
              <a:ext cx="587160" cy="262080"/>
            </p14:xfrm>
          </p:contentPart>
        </mc:Choice>
        <mc:Fallback xmlns="">
          <p:pic>
            <p:nvPicPr>
              <p:cNvPr id="25" name="Ink 24">
                <a:extLst>
                  <a:ext uri="{FF2B5EF4-FFF2-40B4-BE49-F238E27FC236}">
                    <a16:creationId xmlns:a16="http://schemas.microsoft.com/office/drawing/2014/main" id="{8920F418-F893-3C23-C98D-3B8CD11D2EB4}"/>
                  </a:ext>
                </a:extLst>
              </p:cNvPr>
              <p:cNvPicPr/>
              <p:nvPr/>
            </p:nvPicPr>
            <p:blipFill>
              <a:blip r:embed="rId19"/>
              <a:stretch>
                <a:fillRect/>
              </a:stretch>
            </p:blipFill>
            <p:spPr>
              <a:xfrm>
                <a:off x="10177080" y="3750040"/>
                <a:ext cx="658800" cy="405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A6D0FC1E-E0EC-4BE9-1103-EC9DCAA979DA}"/>
                  </a:ext>
                </a:extLst>
              </p14:cNvPr>
              <p14:cNvContentPartPr/>
              <p14:nvPr/>
            </p14:nvContentPartPr>
            <p14:xfrm>
              <a:off x="2464951" y="3448737"/>
              <a:ext cx="360" cy="360"/>
            </p14:xfrm>
          </p:contentPart>
        </mc:Choice>
        <mc:Fallback xmlns="">
          <p:pic>
            <p:nvPicPr>
              <p:cNvPr id="26" name="Ink 25">
                <a:extLst>
                  <a:ext uri="{FF2B5EF4-FFF2-40B4-BE49-F238E27FC236}">
                    <a16:creationId xmlns:a16="http://schemas.microsoft.com/office/drawing/2014/main" id="{A6D0FC1E-E0EC-4BE9-1103-EC9DCAA979DA}"/>
                  </a:ext>
                </a:extLst>
              </p:cNvPr>
              <p:cNvPicPr/>
              <p:nvPr/>
            </p:nvPicPr>
            <p:blipFill>
              <a:blip r:embed="rId21"/>
              <a:stretch>
                <a:fillRect/>
              </a:stretch>
            </p:blipFill>
            <p:spPr>
              <a:xfrm>
                <a:off x="2428951" y="3376737"/>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 name="Ink 1">
                <a:extLst>
                  <a:ext uri="{FF2B5EF4-FFF2-40B4-BE49-F238E27FC236}">
                    <a16:creationId xmlns:a16="http://schemas.microsoft.com/office/drawing/2014/main" id="{015C4520-17CB-7E2D-FFA4-1FDCC6E73235}"/>
                  </a:ext>
                </a:extLst>
              </p14:cNvPr>
              <p14:cNvContentPartPr/>
              <p14:nvPr/>
            </p14:nvContentPartPr>
            <p14:xfrm>
              <a:off x="9849126" y="288253"/>
              <a:ext cx="210960" cy="280440"/>
            </p14:xfrm>
          </p:contentPart>
        </mc:Choice>
        <mc:Fallback xmlns="">
          <p:pic>
            <p:nvPicPr>
              <p:cNvPr id="2" name="Ink 1">
                <a:extLst>
                  <a:ext uri="{FF2B5EF4-FFF2-40B4-BE49-F238E27FC236}">
                    <a16:creationId xmlns:a16="http://schemas.microsoft.com/office/drawing/2014/main" id="{015C4520-17CB-7E2D-FFA4-1FDCC6E73235}"/>
                  </a:ext>
                </a:extLst>
              </p:cNvPr>
              <p:cNvPicPr/>
              <p:nvPr/>
            </p:nvPicPr>
            <p:blipFill>
              <a:blip r:embed="rId23"/>
              <a:stretch>
                <a:fillRect/>
              </a:stretch>
            </p:blipFill>
            <p:spPr>
              <a:xfrm>
                <a:off x="9840486" y="279613"/>
                <a:ext cx="22860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 name="Ink 2">
                <a:extLst>
                  <a:ext uri="{FF2B5EF4-FFF2-40B4-BE49-F238E27FC236}">
                    <a16:creationId xmlns:a16="http://schemas.microsoft.com/office/drawing/2014/main" id="{CC08BAD5-3111-7703-0AE3-4260E7949936}"/>
                  </a:ext>
                </a:extLst>
              </p14:cNvPr>
              <p14:cNvContentPartPr/>
              <p14:nvPr/>
            </p14:nvContentPartPr>
            <p14:xfrm>
              <a:off x="-690234" y="3288493"/>
              <a:ext cx="360" cy="360"/>
            </p14:xfrm>
          </p:contentPart>
        </mc:Choice>
        <mc:Fallback xmlns="">
          <p:pic>
            <p:nvPicPr>
              <p:cNvPr id="3" name="Ink 2">
                <a:extLst>
                  <a:ext uri="{FF2B5EF4-FFF2-40B4-BE49-F238E27FC236}">
                    <a16:creationId xmlns:a16="http://schemas.microsoft.com/office/drawing/2014/main" id="{CC08BAD5-3111-7703-0AE3-4260E7949936}"/>
                  </a:ext>
                </a:extLst>
              </p:cNvPr>
              <p:cNvPicPr/>
              <p:nvPr/>
            </p:nvPicPr>
            <p:blipFill>
              <a:blip r:embed="rId25"/>
              <a:stretch>
                <a:fillRect/>
              </a:stretch>
            </p:blipFill>
            <p:spPr>
              <a:xfrm>
                <a:off x="-699234" y="3279493"/>
                <a:ext cx="18000" cy="18000"/>
              </a:xfrm>
              <a:prstGeom prst="rect">
                <a:avLst/>
              </a:prstGeom>
            </p:spPr>
          </p:pic>
        </mc:Fallback>
      </mc:AlternateContent>
    </p:spTree>
    <p:extLst>
      <p:ext uri="{BB962C8B-B14F-4D97-AF65-F5344CB8AC3E}">
        <p14:creationId xmlns:p14="http://schemas.microsoft.com/office/powerpoint/2010/main" val="4154563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B73ACBA-4CF5-6082-A161-C2A1A627784B}"/>
              </a:ext>
            </a:extLst>
          </p:cNvPr>
          <p:cNvPicPr>
            <a:picLocks noChangeAspect="1"/>
          </p:cNvPicPr>
          <p:nvPr/>
        </p:nvPicPr>
        <p:blipFill>
          <a:blip r:embed="rId3"/>
          <a:stretch>
            <a:fillRect/>
          </a:stretch>
        </p:blipFill>
        <p:spPr>
          <a:xfrm>
            <a:off x="6236516" y="1147255"/>
            <a:ext cx="6434518" cy="5532013"/>
          </a:xfrm>
          <a:prstGeom prst="rect">
            <a:avLst/>
          </a:prstGeom>
        </p:spPr>
      </p:pic>
      <p:sp>
        <p:nvSpPr>
          <p:cNvPr id="11" name="TextBox 10">
            <a:extLst>
              <a:ext uri="{FF2B5EF4-FFF2-40B4-BE49-F238E27FC236}">
                <a16:creationId xmlns:a16="http://schemas.microsoft.com/office/drawing/2014/main" id="{249BD306-9025-39F6-4CE3-2D6EC2C1E8D8}"/>
              </a:ext>
            </a:extLst>
          </p:cNvPr>
          <p:cNvSpPr txBox="1"/>
          <p:nvPr/>
        </p:nvSpPr>
        <p:spPr>
          <a:xfrm>
            <a:off x="333766" y="635932"/>
            <a:ext cx="6197940" cy="1200329"/>
          </a:xfrm>
          <a:prstGeom prst="rect">
            <a:avLst/>
          </a:prstGeom>
          <a:noFill/>
        </p:spPr>
        <p:txBody>
          <a:bodyPr wrap="square" rtlCol="0">
            <a:spAutoFit/>
          </a:bodyPr>
          <a:lstStyle/>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Now look to see how water in your school yard reaches the Bay and all the way out to the Puget Sound/Salish Sea!</a:t>
            </a:r>
          </a:p>
        </p:txBody>
      </p:sp>
      <p:sp>
        <p:nvSpPr>
          <p:cNvPr id="8" name="Rectangle 7">
            <a:extLst>
              <a:ext uri="{FF2B5EF4-FFF2-40B4-BE49-F238E27FC236}">
                <a16:creationId xmlns:a16="http://schemas.microsoft.com/office/drawing/2014/main" id="{2C68C50E-C895-450E-9D86-839452CD1461}"/>
              </a:ext>
            </a:extLst>
          </p:cNvPr>
          <p:cNvSpPr/>
          <p:nvPr/>
        </p:nvSpPr>
        <p:spPr>
          <a:xfrm flipV="1">
            <a:off x="9877055" y="5933440"/>
            <a:ext cx="496305" cy="50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pic>
        <p:nvPicPr>
          <p:cNvPr id="6" name="Picture 5">
            <a:extLst>
              <a:ext uri="{FF2B5EF4-FFF2-40B4-BE49-F238E27FC236}">
                <a16:creationId xmlns:a16="http://schemas.microsoft.com/office/drawing/2014/main" id="{1A290A08-3F05-0A4F-2176-F0E89B6A01B8}"/>
              </a:ext>
            </a:extLst>
          </p:cNvPr>
          <p:cNvPicPr>
            <a:picLocks noChangeAspect="1"/>
          </p:cNvPicPr>
          <p:nvPr/>
        </p:nvPicPr>
        <p:blipFill>
          <a:blip r:embed="rId4"/>
          <a:stretch>
            <a:fillRect/>
          </a:stretch>
        </p:blipFill>
        <p:spPr>
          <a:xfrm>
            <a:off x="333766" y="1836261"/>
            <a:ext cx="5162815" cy="4743694"/>
          </a:xfrm>
          <a:prstGeom prst="rect">
            <a:avLst/>
          </a:prstGeom>
        </p:spPr>
      </p:pic>
      <p:cxnSp>
        <p:nvCxnSpPr>
          <p:cNvPr id="9" name="Straight Connector 8">
            <a:extLst>
              <a:ext uri="{FF2B5EF4-FFF2-40B4-BE49-F238E27FC236}">
                <a16:creationId xmlns:a16="http://schemas.microsoft.com/office/drawing/2014/main" id="{58CFAC37-CE9E-4841-9CE5-CCDF9FB5914D}"/>
              </a:ext>
            </a:extLst>
          </p:cNvPr>
          <p:cNvCxnSpPr>
            <a:cxnSpLocks/>
            <a:stCxn id="8" idx="1"/>
          </p:cNvCxnSpPr>
          <p:nvPr/>
        </p:nvCxnSpPr>
        <p:spPr>
          <a:xfrm flipH="1">
            <a:off x="4714240" y="6187440"/>
            <a:ext cx="5162815" cy="68083"/>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84FDED78-FA1A-821E-8FC2-FF32FDE89976}"/>
                  </a:ext>
                </a:extLst>
              </p14:cNvPr>
              <p14:cNvContentPartPr/>
              <p14:nvPr/>
            </p14:nvContentPartPr>
            <p14:xfrm>
              <a:off x="3005160" y="3668680"/>
              <a:ext cx="1262520" cy="2640960"/>
            </p14:xfrm>
          </p:contentPart>
        </mc:Choice>
        <mc:Fallback xmlns="">
          <p:pic>
            <p:nvPicPr>
              <p:cNvPr id="17" name="Ink 16">
                <a:extLst>
                  <a:ext uri="{FF2B5EF4-FFF2-40B4-BE49-F238E27FC236}">
                    <a16:creationId xmlns:a16="http://schemas.microsoft.com/office/drawing/2014/main" id="{84FDED78-FA1A-821E-8FC2-FF32FDE89976}"/>
                  </a:ext>
                </a:extLst>
              </p:cNvPr>
              <p:cNvPicPr/>
              <p:nvPr/>
            </p:nvPicPr>
            <p:blipFill>
              <a:blip r:embed="rId6"/>
              <a:stretch>
                <a:fillRect/>
              </a:stretch>
            </p:blipFill>
            <p:spPr>
              <a:xfrm>
                <a:off x="2951145" y="3560680"/>
                <a:ext cx="1370191" cy="2856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id="{894BB531-CDD7-081F-EE78-2D64083155CD}"/>
                  </a:ext>
                </a:extLst>
              </p14:cNvPr>
              <p14:cNvContentPartPr/>
              <p14:nvPr/>
            </p14:nvContentPartPr>
            <p14:xfrm>
              <a:off x="2962320" y="2961280"/>
              <a:ext cx="4320" cy="594720"/>
            </p14:xfrm>
          </p:contentPart>
        </mc:Choice>
        <mc:Fallback xmlns="">
          <p:pic>
            <p:nvPicPr>
              <p:cNvPr id="18" name="Ink 17">
                <a:extLst>
                  <a:ext uri="{FF2B5EF4-FFF2-40B4-BE49-F238E27FC236}">
                    <a16:creationId xmlns:a16="http://schemas.microsoft.com/office/drawing/2014/main" id="{894BB531-CDD7-081F-EE78-2D64083155CD}"/>
                  </a:ext>
                </a:extLst>
              </p:cNvPr>
              <p:cNvPicPr/>
              <p:nvPr/>
            </p:nvPicPr>
            <p:blipFill>
              <a:blip r:embed="rId8"/>
              <a:stretch>
                <a:fillRect/>
              </a:stretch>
            </p:blipFill>
            <p:spPr>
              <a:xfrm>
                <a:off x="2908320" y="2853280"/>
                <a:ext cx="111960" cy="810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0BD3DF6E-C7CF-449C-7435-BF4BDF53BF7B}"/>
                  </a:ext>
                </a:extLst>
              </p14:cNvPr>
              <p14:cNvContentPartPr/>
              <p14:nvPr/>
            </p14:nvContentPartPr>
            <p14:xfrm>
              <a:off x="9713400" y="4827520"/>
              <a:ext cx="436680" cy="1390680"/>
            </p14:xfrm>
          </p:contentPart>
        </mc:Choice>
        <mc:Fallback xmlns="">
          <p:pic>
            <p:nvPicPr>
              <p:cNvPr id="19" name="Ink 18">
                <a:extLst>
                  <a:ext uri="{FF2B5EF4-FFF2-40B4-BE49-F238E27FC236}">
                    <a16:creationId xmlns:a16="http://schemas.microsoft.com/office/drawing/2014/main" id="{0BD3DF6E-C7CF-449C-7435-BF4BDF53BF7B}"/>
                  </a:ext>
                </a:extLst>
              </p:cNvPr>
              <p:cNvPicPr/>
              <p:nvPr/>
            </p:nvPicPr>
            <p:blipFill>
              <a:blip r:embed="rId10"/>
              <a:stretch>
                <a:fillRect/>
              </a:stretch>
            </p:blipFill>
            <p:spPr>
              <a:xfrm>
                <a:off x="9659400" y="4719520"/>
                <a:ext cx="544320" cy="1606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 name="Ink 19">
                <a:extLst>
                  <a:ext uri="{FF2B5EF4-FFF2-40B4-BE49-F238E27FC236}">
                    <a16:creationId xmlns:a16="http://schemas.microsoft.com/office/drawing/2014/main" id="{199C8C7A-40EA-3241-CB4B-A956DB7D8437}"/>
                  </a:ext>
                </a:extLst>
              </p14:cNvPr>
              <p14:cNvContentPartPr/>
              <p14:nvPr/>
            </p14:nvContentPartPr>
            <p14:xfrm>
              <a:off x="3179400" y="4247920"/>
              <a:ext cx="1262880" cy="1858320"/>
            </p14:xfrm>
          </p:contentPart>
        </mc:Choice>
        <mc:Fallback xmlns="">
          <p:pic>
            <p:nvPicPr>
              <p:cNvPr id="20" name="Ink 19">
                <a:extLst>
                  <a:ext uri="{FF2B5EF4-FFF2-40B4-BE49-F238E27FC236}">
                    <a16:creationId xmlns:a16="http://schemas.microsoft.com/office/drawing/2014/main" id="{199C8C7A-40EA-3241-CB4B-A956DB7D8437}"/>
                  </a:ext>
                </a:extLst>
              </p:cNvPr>
              <p:cNvPicPr/>
              <p:nvPr/>
            </p:nvPicPr>
            <p:blipFill>
              <a:blip r:embed="rId12"/>
              <a:stretch>
                <a:fillRect/>
              </a:stretch>
            </p:blipFill>
            <p:spPr>
              <a:xfrm>
                <a:off x="3143400" y="4175920"/>
                <a:ext cx="1334520" cy="2001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 name="Ink 1">
                <a:extLst>
                  <a:ext uri="{FF2B5EF4-FFF2-40B4-BE49-F238E27FC236}">
                    <a16:creationId xmlns:a16="http://schemas.microsoft.com/office/drawing/2014/main" id="{0025D2B0-8A77-DB99-7976-021384D9BDE0}"/>
                  </a:ext>
                </a:extLst>
              </p14:cNvPr>
              <p14:cNvContentPartPr/>
              <p14:nvPr/>
            </p14:nvContentPartPr>
            <p14:xfrm>
              <a:off x="3641286" y="1186813"/>
              <a:ext cx="360" cy="360"/>
            </p14:xfrm>
          </p:contentPart>
        </mc:Choice>
        <mc:Fallback xmlns="">
          <p:pic>
            <p:nvPicPr>
              <p:cNvPr id="2" name="Ink 1">
                <a:extLst>
                  <a:ext uri="{FF2B5EF4-FFF2-40B4-BE49-F238E27FC236}">
                    <a16:creationId xmlns:a16="http://schemas.microsoft.com/office/drawing/2014/main" id="{0025D2B0-8A77-DB99-7976-021384D9BDE0}"/>
                  </a:ext>
                </a:extLst>
              </p:cNvPr>
              <p:cNvPicPr/>
              <p:nvPr/>
            </p:nvPicPr>
            <p:blipFill>
              <a:blip r:embed="rId14"/>
              <a:stretch>
                <a:fillRect/>
              </a:stretch>
            </p:blipFill>
            <p:spPr>
              <a:xfrm>
                <a:off x="3632286" y="117817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 name="Ink 2">
                <a:extLst>
                  <a:ext uri="{FF2B5EF4-FFF2-40B4-BE49-F238E27FC236}">
                    <a16:creationId xmlns:a16="http://schemas.microsoft.com/office/drawing/2014/main" id="{E7ACBA7A-4F0A-D226-AD79-B16E65CE080E}"/>
                  </a:ext>
                </a:extLst>
              </p14:cNvPr>
              <p14:cNvContentPartPr/>
              <p14:nvPr/>
            </p14:nvContentPartPr>
            <p14:xfrm>
              <a:off x="4555686" y="4266973"/>
              <a:ext cx="360" cy="360"/>
            </p14:xfrm>
          </p:contentPart>
        </mc:Choice>
        <mc:Fallback xmlns="">
          <p:pic>
            <p:nvPicPr>
              <p:cNvPr id="3" name="Ink 2">
                <a:extLst>
                  <a:ext uri="{FF2B5EF4-FFF2-40B4-BE49-F238E27FC236}">
                    <a16:creationId xmlns:a16="http://schemas.microsoft.com/office/drawing/2014/main" id="{E7ACBA7A-4F0A-D226-AD79-B16E65CE080E}"/>
                  </a:ext>
                </a:extLst>
              </p:cNvPr>
              <p:cNvPicPr/>
              <p:nvPr/>
            </p:nvPicPr>
            <p:blipFill>
              <a:blip r:embed="rId14"/>
              <a:stretch>
                <a:fillRect/>
              </a:stretch>
            </p:blipFill>
            <p:spPr>
              <a:xfrm>
                <a:off x="4546686" y="425833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 name="Ink 3">
                <a:extLst>
                  <a:ext uri="{FF2B5EF4-FFF2-40B4-BE49-F238E27FC236}">
                    <a16:creationId xmlns:a16="http://schemas.microsoft.com/office/drawing/2014/main" id="{70E0A4BD-C23F-EC26-6701-24751D1B9E15}"/>
                  </a:ext>
                </a:extLst>
              </p14:cNvPr>
              <p14:cNvContentPartPr/>
              <p14:nvPr/>
            </p14:nvContentPartPr>
            <p14:xfrm>
              <a:off x="4732086" y="4459213"/>
              <a:ext cx="360" cy="360"/>
            </p14:xfrm>
          </p:contentPart>
        </mc:Choice>
        <mc:Fallback xmlns="">
          <p:pic>
            <p:nvPicPr>
              <p:cNvPr id="4" name="Ink 3">
                <a:extLst>
                  <a:ext uri="{FF2B5EF4-FFF2-40B4-BE49-F238E27FC236}">
                    <a16:creationId xmlns:a16="http://schemas.microsoft.com/office/drawing/2014/main" id="{70E0A4BD-C23F-EC26-6701-24751D1B9E15}"/>
                  </a:ext>
                </a:extLst>
              </p:cNvPr>
              <p:cNvPicPr/>
              <p:nvPr/>
            </p:nvPicPr>
            <p:blipFill>
              <a:blip r:embed="rId14"/>
              <a:stretch>
                <a:fillRect/>
              </a:stretch>
            </p:blipFill>
            <p:spPr>
              <a:xfrm>
                <a:off x="4723086" y="4450213"/>
                <a:ext cx="18000" cy="18000"/>
              </a:xfrm>
              <a:prstGeom prst="rect">
                <a:avLst/>
              </a:prstGeom>
            </p:spPr>
          </p:pic>
        </mc:Fallback>
      </mc:AlternateContent>
    </p:spTree>
    <p:extLst>
      <p:ext uri="{BB962C8B-B14F-4D97-AF65-F5344CB8AC3E}">
        <p14:creationId xmlns:p14="http://schemas.microsoft.com/office/powerpoint/2010/main" val="2229931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1/15/2026</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354171B2-6CC0-AD49-9357-FDBBA9A844E8}" vid="{06F8099B-F0C9-1343-91CC-EB75BE3AC57D}"/>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354171B2-6CC0-AD49-9357-FDBBA9A844E8}" vid="{4279B352-FEC9-184A-84CB-A3759C1287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9" ma:contentTypeDescription="Create a new document." ma:contentTypeScope="" ma:versionID="6059154d20a1b57f684ba6034df810ac">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b98da97bc0e53fee323b04b7ce886a13"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2.xml><?xml version="1.0" encoding="utf-8"?>
<ds:datastoreItem xmlns:ds="http://schemas.openxmlformats.org/officeDocument/2006/customXml" ds:itemID="{4D574462-D6F6-46B6-B2E9-839CFC00D277}"/>
</file>

<file path=customXml/itemProps3.xml><?xml version="1.0" encoding="utf-8"?>
<ds:datastoreItem xmlns:ds="http://schemas.openxmlformats.org/officeDocument/2006/customXml" ds:itemID="{DB3678EA-B1B1-4771-8F43-97160D9DD230}">
  <ds:schemaRefs>
    <ds:schemaRef ds:uri="72dab5ac-ebd7-4489-96fd-5e04b1b08638"/>
    <ds:schemaRef ds:uri="188c5fa1-f80e-45c6-a801-680064d87fe8"/>
    <ds:schemaRef ds:uri="http://purl.org/dc/elements/1.1/"/>
    <ds:schemaRef ds:uri="http://schemas.microsoft.com/office/2006/documentManagement/types"/>
    <ds:schemaRef ds:uri="http://schemas.openxmlformats.org/package/2006/metadata/core-properties"/>
    <ds:schemaRef ds:uri="http://purl.org/dc/terms/"/>
    <ds:schemaRef ds:uri="http://purl.org/dc/dcmitype/"/>
    <ds:schemaRef ds:uri="http://schemas.microsoft.com/office/2006/metadata/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17820</TotalTime>
  <Words>662</Words>
  <Application>Microsoft Office PowerPoint</Application>
  <PresentationFormat>Custom</PresentationFormat>
  <Paragraphs>47</Paragraphs>
  <Slides>8</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Calibri</vt:lpstr>
      <vt:lpstr>Calibri Light</vt:lpstr>
      <vt:lpstr>Helvetica Neue</vt:lpstr>
      <vt:lpstr>Segoe UI</vt:lpstr>
      <vt:lpstr>Symbol</vt:lpstr>
      <vt:lpstr>office theme</vt:lpstr>
      <vt:lpstr>1_Office Theme</vt:lpstr>
      <vt:lpstr>Community Waters School Guide:  McKinley Elementary School</vt:lpstr>
      <vt:lpstr>Mapping Your Schoolyard – McKinley Elementary Name: ____________ Date: _________</vt:lpstr>
      <vt:lpstr>McKinley Elementary Where does your school’s stormwater go?  Follow the green lines and arrows! </vt:lpstr>
      <vt:lpstr>PowerPoint Presentation</vt:lpstr>
      <vt:lpstr>McKinley Elementary   Where does your school’s stormwater go?   Start by following the green lines and arrows!  Go to the next slide to see where it goes from there.</vt:lpstr>
      <vt:lpstr>PowerPoint Presentation</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21</cp:revision>
  <dcterms:created xsi:type="dcterms:W3CDTF">2021-06-30T19:40:51Z</dcterms:created>
  <dcterms:modified xsi:type="dcterms:W3CDTF">2026-01-15T17:31:25Z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