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4"/>
    <p:sldMasterId id="2147483696" r:id="rId5"/>
  </p:sldMasterIdLst>
  <p:notesMasterIdLst>
    <p:notesMasterId r:id="rId16"/>
  </p:notesMasterIdLst>
  <p:sldIdLst>
    <p:sldId id="256" r:id="rId6"/>
    <p:sldId id="257" r:id="rId7"/>
    <p:sldId id="263" r:id="rId8"/>
    <p:sldId id="278" r:id="rId9"/>
    <p:sldId id="284" r:id="rId10"/>
    <p:sldId id="258" r:id="rId11"/>
    <p:sldId id="259" r:id="rId12"/>
    <p:sldId id="273" r:id="rId13"/>
    <p:sldId id="285" r:id="rId14"/>
    <p:sldId id="283" r:id="rId15"/>
  </p:sldIdLst>
  <p:sldSz cx="13004800" cy="73152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elina Steiger" initials="CS" lastIdx="1" clrIdx="0">
    <p:extLst>
      <p:ext uri="{19B8F6BF-5375-455C-9EA6-DF929625EA0E}">
        <p15:presenceInfo xmlns:p15="http://schemas.microsoft.com/office/powerpoint/2012/main" userId="S::celinas@islandwood.org::84c8b75e-439a-494b-a32d-c4b3d6be4b8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FFCE44A-2508-40C1-9029-47A6AA13DB11}" v="13" dt="2026-01-13T00:52:54.65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9588" autoAdjust="0"/>
  </p:normalViewPr>
  <p:slideViewPr>
    <p:cSldViewPr snapToGrid="0">
      <p:cViewPr varScale="1">
        <p:scale>
          <a:sx n="62" d="100"/>
          <a:sy n="62" d="100"/>
        </p:scale>
        <p:origin x="648"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slide" Target="slides/slide10.xml"/><Relationship Id="rId23" Type="http://schemas.microsoft.com/office/2015/10/relationships/revisionInfo" Target="revisionInfo.xml"/><Relationship Id="rId10" Type="http://schemas.openxmlformats.org/officeDocument/2006/relationships/slide" Target="slides/slide5.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elina Steiger" userId="84c8b75e-439a-494b-a32d-c4b3d6be4b87" providerId="ADAL" clId="{87590ACA-0CA1-4148-AA93-2A5A0AFE61A0}"/>
    <pc:docChg chg="undo custSel addSld delSld modSld">
      <pc:chgData name="Celina Steiger" userId="84c8b75e-439a-494b-a32d-c4b3d6be4b87" providerId="ADAL" clId="{87590ACA-0CA1-4148-AA93-2A5A0AFE61A0}" dt="2026-01-13T00:54:31.112" v="1843" actId="20577"/>
      <pc:docMkLst>
        <pc:docMk/>
      </pc:docMkLst>
      <pc:sldChg chg="modSp mod">
        <pc:chgData name="Celina Steiger" userId="84c8b75e-439a-494b-a32d-c4b3d6be4b87" providerId="ADAL" clId="{87590ACA-0CA1-4148-AA93-2A5A0AFE61A0}" dt="2026-01-07T22:20:43.398" v="1794" actId="20577"/>
        <pc:sldMkLst>
          <pc:docMk/>
          <pc:sldMk cId="109857222" sldId="256"/>
        </pc:sldMkLst>
        <pc:spChg chg="mod">
          <ac:chgData name="Celina Steiger" userId="84c8b75e-439a-494b-a32d-c4b3d6be4b87" providerId="ADAL" clId="{87590ACA-0CA1-4148-AA93-2A5A0AFE61A0}" dt="2026-01-07T20:50:37.718" v="9" actId="20577"/>
          <ac:spMkLst>
            <pc:docMk/>
            <pc:sldMk cId="109857222" sldId="256"/>
            <ac:spMk id="2" creationId="{00000000-0000-0000-0000-000000000000}"/>
          </ac:spMkLst>
        </pc:spChg>
        <pc:spChg chg="mod">
          <ac:chgData name="Celina Steiger" userId="84c8b75e-439a-494b-a32d-c4b3d6be4b87" providerId="ADAL" clId="{87590ACA-0CA1-4148-AA93-2A5A0AFE61A0}" dt="2026-01-07T22:20:43.398" v="1794" actId="20577"/>
          <ac:spMkLst>
            <pc:docMk/>
            <pc:sldMk cId="109857222" sldId="256"/>
            <ac:spMk id="3" creationId="{00000000-0000-0000-0000-000000000000}"/>
          </ac:spMkLst>
        </pc:spChg>
      </pc:sldChg>
      <pc:sldChg chg="addSp delSp modSp mod modShow">
        <pc:chgData name="Celina Steiger" userId="84c8b75e-439a-494b-a32d-c4b3d6be4b87" providerId="ADAL" clId="{87590ACA-0CA1-4148-AA93-2A5A0AFE61A0}" dt="2026-01-07T22:20:02.384" v="1787" actId="20577"/>
        <pc:sldMkLst>
          <pc:docMk/>
          <pc:sldMk cId="3810747870" sldId="257"/>
        </pc:sldMkLst>
        <pc:spChg chg="mod">
          <ac:chgData name="Celina Steiger" userId="84c8b75e-439a-494b-a32d-c4b3d6be4b87" providerId="ADAL" clId="{87590ACA-0CA1-4148-AA93-2A5A0AFE61A0}" dt="2026-01-07T22:00:50.964" v="1277" actId="14100"/>
          <ac:spMkLst>
            <pc:docMk/>
            <pc:sldMk cId="3810747870" sldId="257"/>
            <ac:spMk id="2" creationId="{25A8BC33-119E-4B52-B140-F25E7BC5EC1C}"/>
          </ac:spMkLst>
        </pc:spChg>
        <pc:spChg chg="mod">
          <ac:chgData name="Celina Steiger" userId="84c8b75e-439a-494b-a32d-c4b3d6be4b87" providerId="ADAL" clId="{87590ACA-0CA1-4148-AA93-2A5A0AFE61A0}" dt="2026-01-07T22:20:02.384" v="1787" actId="20577"/>
          <ac:spMkLst>
            <pc:docMk/>
            <pc:sldMk cId="3810747870" sldId="257"/>
            <ac:spMk id="4" creationId="{B910BE41-6CF2-15C9-3CDD-02E391699F78}"/>
          </ac:spMkLst>
        </pc:spChg>
        <pc:spChg chg="mod">
          <ac:chgData name="Celina Steiger" userId="84c8b75e-439a-494b-a32d-c4b3d6be4b87" providerId="ADAL" clId="{87590ACA-0CA1-4148-AA93-2A5A0AFE61A0}" dt="2026-01-07T22:01:00.783" v="1279" actId="1076"/>
          <ac:spMkLst>
            <pc:docMk/>
            <pc:sldMk cId="3810747870" sldId="257"/>
            <ac:spMk id="18" creationId="{06E2D745-4A0E-4304-8960-4A69F05FF784}"/>
          </ac:spMkLst>
        </pc:spChg>
        <pc:spChg chg="mod">
          <ac:chgData name="Celina Steiger" userId="84c8b75e-439a-494b-a32d-c4b3d6be4b87" providerId="ADAL" clId="{87590ACA-0CA1-4148-AA93-2A5A0AFE61A0}" dt="2026-01-07T22:01:08.675" v="1280" actId="1076"/>
          <ac:spMkLst>
            <pc:docMk/>
            <pc:sldMk cId="3810747870" sldId="257"/>
            <ac:spMk id="20" creationId="{708C8ADF-D1D2-D106-4B71-A305923B3D03}"/>
          </ac:spMkLst>
        </pc:spChg>
        <pc:spChg chg="mod">
          <ac:chgData name="Celina Steiger" userId="84c8b75e-439a-494b-a32d-c4b3d6be4b87" providerId="ADAL" clId="{87590ACA-0CA1-4148-AA93-2A5A0AFE61A0}" dt="2026-01-07T22:01:08.675" v="1280" actId="1076"/>
          <ac:spMkLst>
            <pc:docMk/>
            <pc:sldMk cId="3810747870" sldId="257"/>
            <ac:spMk id="21" creationId="{445AE3F1-89A9-D754-7B0A-E30A4BE7E8B7}"/>
          </ac:spMkLst>
        </pc:spChg>
        <pc:spChg chg="mod">
          <ac:chgData name="Celina Steiger" userId="84c8b75e-439a-494b-a32d-c4b3d6be4b87" providerId="ADAL" clId="{87590ACA-0CA1-4148-AA93-2A5A0AFE61A0}" dt="2026-01-07T22:01:08.675" v="1280" actId="1076"/>
          <ac:spMkLst>
            <pc:docMk/>
            <pc:sldMk cId="3810747870" sldId="257"/>
            <ac:spMk id="23" creationId="{C9A1E3DB-9557-1345-61D0-E7E755DBE4C4}"/>
          </ac:spMkLst>
        </pc:spChg>
        <pc:spChg chg="mod">
          <ac:chgData name="Celina Steiger" userId="84c8b75e-439a-494b-a32d-c4b3d6be4b87" providerId="ADAL" clId="{87590ACA-0CA1-4148-AA93-2A5A0AFE61A0}" dt="2026-01-07T22:01:53.213" v="1288" actId="1076"/>
          <ac:spMkLst>
            <pc:docMk/>
            <pc:sldMk cId="3810747870" sldId="257"/>
            <ac:spMk id="30" creationId="{A8EED205-FD8A-9A68-AFE4-E2473A579D72}"/>
          </ac:spMkLst>
        </pc:spChg>
        <pc:spChg chg="mod">
          <ac:chgData name="Celina Steiger" userId="84c8b75e-439a-494b-a32d-c4b3d6be4b87" providerId="ADAL" clId="{87590ACA-0CA1-4148-AA93-2A5A0AFE61A0}" dt="2026-01-07T22:01:51.268" v="1287" actId="1076"/>
          <ac:spMkLst>
            <pc:docMk/>
            <pc:sldMk cId="3810747870" sldId="257"/>
            <ac:spMk id="31" creationId="{FA1D1B61-7613-6B6E-0F99-13E2C435450F}"/>
          </ac:spMkLst>
        </pc:spChg>
        <pc:spChg chg="mod">
          <ac:chgData name="Celina Steiger" userId="84c8b75e-439a-494b-a32d-c4b3d6be4b87" providerId="ADAL" clId="{87590ACA-0CA1-4148-AA93-2A5A0AFE61A0}" dt="2026-01-07T22:01:43.564" v="1283" actId="1076"/>
          <ac:spMkLst>
            <pc:docMk/>
            <pc:sldMk cId="3810747870" sldId="257"/>
            <ac:spMk id="32" creationId="{7F7127FB-CAC6-D084-0851-3F073C324122}"/>
          </ac:spMkLst>
        </pc:spChg>
        <pc:picChg chg="add mod">
          <ac:chgData name="Celina Steiger" userId="84c8b75e-439a-494b-a32d-c4b3d6be4b87" providerId="ADAL" clId="{87590ACA-0CA1-4148-AA93-2A5A0AFE61A0}" dt="2026-01-07T22:00:44.413" v="1276" actId="1076"/>
          <ac:picMkLst>
            <pc:docMk/>
            <pc:sldMk cId="3810747870" sldId="257"/>
            <ac:picMk id="7" creationId="{6FE45106-CC0D-98A5-D0C5-A3ECD9056490}"/>
          </ac:picMkLst>
        </pc:picChg>
      </pc:sldChg>
      <pc:sldChg chg="addSp delSp modSp add del mod modNotesTx">
        <pc:chgData name="Celina Steiger" userId="84c8b75e-439a-494b-a32d-c4b3d6be4b87" providerId="ADAL" clId="{87590ACA-0CA1-4148-AA93-2A5A0AFE61A0}" dt="2026-01-07T22:07:09.255" v="1689" actId="20577"/>
        <pc:sldMkLst>
          <pc:docMk/>
          <pc:sldMk cId="3815589825" sldId="258"/>
        </pc:sldMkLst>
        <pc:spChg chg="mod">
          <ac:chgData name="Celina Steiger" userId="84c8b75e-439a-494b-a32d-c4b3d6be4b87" providerId="ADAL" clId="{87590ACA-0CA1-4148-AA93-2A5A0AFE61A0}" dt="2026-01-07T22:06:22.200" v="1619" actId="20577"/>
          <ac:spMkLst>
            <pc:docMk/>
            <pc:sldMk cId="3815589825" sldId="258"/>
            <ac:spMk id="3" creationId="{EC6D14E2-AC34-9656-7B94-09688CEF7D6E}"/>
          </ac:spMkLst>
        </pc:spChg>
        <pc:picChg chg="mod">
          <ac:chgData name="Celina Steiger" userId="84c8b75e-439a-494b-a32d-c4b3d6be4b87" providerId="ADAL" clId="{87590ACA-0CA1-4148-AA93-2A5A0AFE61A0}" dt="2026-01-07T22:05:59.633" v="1607" actId="1076"/>
          <ac:picMkLst>
            <pc:docMk/>
            <pc:sldMk cId="3815589825" sldId="258"/>
            <ac:picMk id="5" creationId="{C9F64B41-F59E-36B3-F68B-D5AE9A698AAB}"/>
          </ac:picMkLst>
        </pc:picChg>
        <pc:picChg chg="add mod">
          <ac:chgData name="Celina Steiger" userId="84c8b75e-439a-494b-a32d-c4b3d6be4b87" providerId="ADAL" clId="{87590ACA-0CA1-4148-AA93-2A5A0AFE61A0}" dt="2026-01-07T22:06:28.858" v="1620" actId="14100"/>
          <ac:picMkLst>
            <pc:docMk/>
            <pc:sldMk cId="3815589825" sldId="258"/>
            <ac:picMk id="1026" creationId="{2A82E1B1-62BB-4184-7D83-E49F346C74BA}"/>
          </ac:picMkLst>
        </pc:picChg>
      </pc:sldChg>
      <pc:sldChg chg="addSp delSp modSp mod modShow">
        <pc:chgData name="Celina Steiger" userId="84c8b75e-439a-494b-a32d-c4b3d6be4b87" providerId="ADAL" clId="{87590ACA-0CA1-4148-AA93-2A5A0AFE61A0}" dt="2026-01-07T21:43:24.405" v="1255" actId="13926"/>
        <pc:sldMkLst>
          <pc:docMk/>
          <pc:sldMk cId="1451481623" sldId="259"/>
        </pc:sldMkLst>
        <pc:spChg chg="mod">
          <ac:chgData name="Celina Steiger" userId="84c8b75e-439a-494b-a32d-c4b3d6be4b87" providerId="ADAL" clId="{87590ACA-0CA1-4148-AA93-2A5A0AFE61A0}" dt="2026-01-07T21:43:24.405" v="1255" actId="13926"/>
          <ac:spMkLst>
            <pc:docMk/>
            <pc:sldMk cId="1451481623" sldId="259"/>
            <ac:spMk id="5" creationId="{517A5CBA-D40E-5F8A-53B5-EC7801CCC5F6}"/>
          </ac:spMkLst>
        </pc:spChg>
        <pc:spChg chg="add mod">
          <ac:chgData name="Celina Steiger" userId="84c8b75e-439a-494b-a32d-c4b3d6be4b87" providerId="ADAL" clId="{87590ACA-0CA1-4148-AA93-2A5A0AFE61A0}" dt="2026-01-07T21:42:46.474" v="1138" actId="1076"/>
          <ac:spMkLst>
            <pc:docMk/>
            <pc:sldMk cId="1451481623" sldId="259"/>
            <ac:spMk id="7" creationId="{0B487919-C41B-DE6D-58B9-E0D1D6D22401}"/>
          </ac:spMkLst>
        </pc:spChg>
        <pc:picChg chg="add mod">
          <ac:chgData name="Celina Steiger" userId="84c8b75e-439a-494b-a32d-c4b3d6be4b87" providerId="ADAL" clId="{87590ACA-0CA1-4148-AA93-2A5A0AFE61A0}" dt="2026-01-07T21:42:17.799" v="1131" actId="1076"/>
          <ac:picMkLst>
            <pc:docMk/>
            <pc:sldMk cId="1451481623" sldId="259"/>
            <ac:picMk id="6" creationId="{554CFB9D-E139-B062-2A97-BEE32A999712}"/>
          </ac:picMkLst>
        </pc:picChg>
      </pc:sldChg>
      <pc:sldChg chg="addSp modSp mod">
        <pc:chgData name="Celina Steiger" userId="84c8b75e-439a-494b-a32d-c4b3d6be4b87" providerId="ADAL" clId="{87590ACA-0CA1-4148-AA93-2A5A0AFE61A0}" dt="2026-01-13T00:53:17.169" v="1805" actId="1076"/>
        <pc:sldMkLst>
          <pc:docMk/>
          <pc:sldMk cId="3309941536" sldId="263"/>
        </pc:sldMkLst>
        <pc:spChg chg="mod">
          <ac:chgData name="Celina Steiger" userId="84c8b75e-439a-494b-a32d-c4b3d6be4b87" providerId="ADAL" clId="{87590ACA-0CA1-4148-AA93-2A5A0AFE61A0}" dt="2026-01-07T22:04:23.059" v="1588" actId="20577"/>
          <ac:spMkLst>
            <pc:docMk/>
            <pc:sldMk cId="3309941536" sldId="263"/>
            <ac:spMk id="27" creationId="{50A2984B-F015-2D6D-2449-9AE6C86FE34B}"/>
          </ac:spMkLst>
        </pc:spChg>
        <pc:spChg chg="mod">
          <ac:chgData name="Celina Steiger" userId="84c8b75e-439a-494b-a32d-c4b3d6be4b87" providerId="ADAL" clId="{87590ACA-0CA1-4148-AA93-2A5A0AFE61A0}" dt="2026-01-07T22:04:19.790" v="1585" actId="20577"/>
          <ac:spMkLst>
            <pc:docMk/>
            <pc:sldMk cId="3309941536" sldId="263"/>
            <ac:spMk id="28" creationId="{90DDFDD8-48B9-11D6-6D06-4EDAE8C31A21}"/>
          </ac:spMkLst>
        </pc:spChg>
        <pc:spChg chg="mod">
          <ac:chgData name="Celina Steiger" userId="84c8b75e-439a-494b-a32d-c4b3d6be4b87" providerId="ADAL" clId="{87590ACA-0CA1-4148-AA93-2A5A0AFE61A0}" dt="2026-01-07T22:04:25.489" v="1591" actId="20577"/>
          <ac:spMkLst>
            <pc:docMk/>
            <pc:sldMk cId="3309941536" sldId="263"/>
            <ac:spMk id="35" creationId="{C76ED3DF-AC8F-5BC7-DEE3-B61B0A4DF179}"/>
          </ac:spMkLst>
        </pc:spChg>
        <pc:cxnChg chg="add mod">
          <ac:chgData name="Celina Steiger" userId="84c8b75e-439a-494b-a32d-c4b3d6be4b87" providerId="ADAL" clId="{87590ACA-0CA1-4148-AA93-2A5A0AFE61A0}" dt="2026-01-13T00:53:17.169" v="1805" actId="1076"/>
          <ac:cxnSpMkLst>
            <pc:docMk/>
            <pc:sldMk cId="3309941536" sldId="263"/>
            <ac:cxnSpMk id="3" creationId="{3E78F4B9-BCCD-2BD1-CC5C-5DFB0F5F2478}"/>
          </ac:cxnSpMkLst>
        </pc:cxnChg>
      </pc:sldChg>
      <pc:sldChg chg="addSp delSp modSp mod modNotesTx">
        <pc:chgData name="Celina Steiger" userId="84c8b75e-439a-494b-a32d-c4b3d6be4b87" providerId="ADAL" clId="{87590ACA-0CA1-4148-AA93-2A5A0AFE61A0}" dt="2026-01-07T21:22:28.494" v="460" actId="1076"/>
        <pc:sldMkLst>
          <pc:docMk/>
          <pc:sldMk cId="2742104049" sldId="273"/>
        </pc:sldMkLst>
        <pc:spChg chg="mod">
          <ac:chgData name="Celina Steiger" userId="84c8b75e-439a-494b-a32d-c4b3d6be4b87" providerId="ADAL" clId="{87590ACA-0CA1-4148-AA93-2A5A0AFE61A0}" dt="2026-01-07T20:52:11.205" v="19" actId="20577"/>
          <ac:spMkLst>
            <pc:docMk/>
            <pc:sldMk cId="2742104049" sldId="273"/>
            <ac:spMk id="2" creationId="{13E68A14-D079-4676-A0EC-99F56A741FF1}"/>
          </ac:spMkLst>
        </pc:spChg>
        <pc:spChg chg="mod ord">
          <ac:chgData name="Celina Steiger" userId="84c8b75e-439a-494b-a32d-c4b3d6be4b87" providerId="ADAL" clId="{87590ACA-0CA1-4148-AA93-2A5A0AFE61A0}" dt="2026-01-07T21:22:28.494" v="460" actId="1076"/>
          <ac:spMkLst>
            <pc:docMk/>
            <pc:sldMk cId="2742104049" sldId="273"/>
            <ac:spMk id="5" creationId="{63186FC6-7D0F-D90F-0BF8-CFC45723A669}"/>
          </ac:spMkLst>
        </pc:spChg>
        <pc:picChg chg="add mod">
          <ac:chgData name="Celina Steiger" userId="84c8b75e-439a-494b-a32d-c4b3d6be4b87" providerId="ADAL" clId="{87590ACA-0CA1-4148-AA93-2A5A0AFE61A0}" dt="2026-01-07T20:58:10.794" v="25" actId="1076"/>
          <ac:picMkLst>
            <pc:docMk/>
            <pc:sldMk cId="2742104049" sldId="273"/>
            <ac:picMk id="6" creationId="{AB3BBDDC-7E17-88E8-ED04-5D702B918F41}"/>
          </ac:picMkLst>
        </pc:picChg>
      </pc:sldChg>
      <pc:sldChg chg="delSp modSp mod modNotesTx">
        <pc:chgData name="Celina Steiger" userId="84c8b75e-439a-494b-a32d-c4b3d6be4b87" providerId="ADAL" clId="{87590ACA-0CA1-4148-AA93-2A5A0AFE61A0}" dt="2026-01-13T00:53:30.257" v="1807" actId="1076"/>
        <pc:sldMkLst>
          <pc:docMk/>
          <pc:sldMk cId="613284172" sldId="278"/>
        </pc:sldMkLst>
        <pc:spChg chg="mod">
          <ac:chgData name="Celina Steiger" userId="84c8b75e-439a-494b-a32d-c4b3d6be4b87" providerId="ADAL" clId="{87590ACA-0CA1-4148-AA93-2A5A0AFE61A0}" dt="2026-01-13T00:53:30.257" v="1807" actId="1076"/>
          <ac:spMkLst>
            <pc:docMk/>
            <pc:sldMk cId="613284172" sldId="278"/>
            <ac:spMk id="29" creationId="{7749D917-5FB8-4C2F-EC05-E26BA01167CB}"/>
          </ac:spMkLst>
        </pc:spChg>
      </pc:sldChg>
      <pc:sldChg chg="mod modShow">
        <pc:chgData name="Celina Steiger" userId="84c8b75e-439a-494b-a32d-c4b3d6be4b87" providerId="ADAL" clId="{87590ACA-0CA1-4148-AA93-2A5A0AFE61A0}" dt="2026-01-07T21:21:51.543" v="454" actId="729"/>
        <pc:sldMkLst>
          <pc:docMk/>
          <pc:sldMk cId="312876581" sldId="283"/>
        </pc:sldMkLst>
      </pc:sldChg>
      <pc:sldChg chg="delSp modSp mod">
        <pc:chgData name="Celina Steiger" userId="84c8b75e-439a-494b-a32d-c4b3d6be4b87" providerId="ADAL" clId="{87590ACA-0CA1-4148-AA93-2A5A0AFE61A0}" dt="2026-01-13T00:54:31.112" v="1843" actId="20577"/>
        <pc:sldMkLst>
          <pc:docMk/>
          <pc:sldMk cId="4098633862" sldId="284"/>
        </pc:sldMkLst>
        <pc:spChg chg="mod">
          <ac:chgData name="Celina Steiger" userId="84c8b75e-439a-494b-a32d-c4b3d6be4b87" providerId="ADAL" clId="{87590ACA-0CA1-4148-AA93-2A5A0AFE61A0}" dt="2026-01-13T00:54:31.112" v="1843" actId="20577"/>
          <ac:spMkLst>
            <pc:docMk/>
            <pc:sldMk cId="4098633862" sldId="284"/>
            <ac:spMk id="5" creationId="{E7D21641-DFE6-9AF1-CA43-A7781A62D7CD}"/>
          </ac:spMkLst>
        </pc:spChg>
        <pc:spChg chg="mod">
          <ac:chgData name="Celina Steiger" userId="84c8b75e-439a-494b-a32d-c4b3d6be4b87" providerId="ADAL" clId="{87590ACA-0CA1-4148-AA93-2A5A0AFE61A0}" dt="2026-01-07T22:04:42.818" v="1600" actId="20577"/>
          <ac:spMkLst>
            <pc:docMk/>
            <pc:sldMk cId="4098633862" sldId="284"/>
            <ac:spMk id="15" creationId="{9ACDAD9E-5415-74CF-53A7-8E952D164D03}"/>
          </ac:spMkLst>
        </pc:spChg>
        <pc:picChg chg="mod modCrop">
          <ac:chgData name="Celina Steiger" userId="84c8b75e-439a-494b-a32d-c4b3d6be4b87" providerId="ADAL" clId="{87590ACA-0CA1-4148-AA93-2A5A0AFE61A0}" dt="2026-01-13T00:54:07.554" v="1816" actId="1076"/>
          <ac:picMkLst>
            <pc:docMk/>
            <pc:sldMk cId="4098633862" sldId="284"/>
            <ac:picMk id="10" creationId="{BF1AB41B-A44D-5CC4-77A8-B3D0864F2D3C}"/>
          </ac:picMkLst>
        </pc:picChg>
      </pc:sldChg>
      <pc:sldChg chg="addSp delSp modSp mod modNotesTx">
        <pc:chgData name="Celina Steiger" userId="84c8b75e-439a-494b-a32d-c4b3d6be4b87" providerId="ADAL" clId="{87590ACA-0CA1-4148-AA93-2A5A0AFE61A0}" dt="2026-01-07T21:23:39.957" v="485" actId="20577"/>
        <pc:sldMkLst>
          <pc:docMk/>
          <pc:sldMk cId="194529235" sldId="285"/>
        </pc:sldMkLst>
        <pc:spChg chg="add mod">
          <ac:chgData name="Celina Steiger" userId="84c8b75e-439a-494b-a32d-c4b3d6be4b87" providerId="ADAL" clId="{87590ACA-0CA1-4148-AA93-2A5A0AFE61A0}" dt="2026-01-07T21:22:39.287" v="463" actId="1076"/>
          <ac:spMkLst>
            <pc:docMk/>
            <pc:sldMk cId="194529235" sldId="285"/>
            <ac:spMk id="9" creationId="{B9ED2286-008F-7F09-2161-225E7DB4FD06}"/>
          </ac:spMkLst>
        </pc:spChg>
        <pc:spChg chg="mod">
          <ac:chgData name="Celina Steiger" userId="84c8b75e-439a-494b-a32d-c4b3d6be4b87" providerId="ADAL" clId="{87590ACA-0CA1-4148-AA93-2A5A0AFE61A0}" dt="2026-01-07T21:12:03.295" v="367" actId="20577"/>
          <ac:spMkLst>
            <pc:docMk/>
            <pc:sldMk cId="194529235" sldId="285"/>
            <ac:spMk id="13" creationId="{09299AA0-52FC-236C-ACE1-E07E73B22586}"/>
          </ac:spMkLst>
        </pc:spChg>
        <pc:spChg chg="mod">
          <ac:chgData name="Celina Steiger" userId="84c8b75e-439a-494b-a32d-c4b3d6be4b87" providerId="ADAL" clId="{87590ACA-0CA1-4148-AA93-2A5A0AFE61A0}" dt="2026-01-07T21:22:13.083" v="457" actId="14100"/>
          <ac:spMkLst>
            <pc:docMk/>
            <pc:sldMk cId="194529235" sldId="285"/>
            <ac:spMk id="15" creationId="{0A920749-75A0-35A0-1C53-DF63E2EFDEDB}"/>
          </ac:spMkLst>
        </pc:spChg>
        <pc:picChg chg="add mod">
          <ac:chgData name="Celina Steiger" userId="84c8b75e-439a-494b-a32d-c4b3d6be4b87" providerId="ADAL" clId="{87590ACA-0CA1-4148-AA93-2A5A0AFE61A0}" dt="2026-01-07T21:21:14.791" v="450" actId="1076"/>
          <ac:picMkLst>
            <pc:docMk/>
            <pc:sldMk cId="194529235" sldId="285"/>
            <ac:picMk id="7" creationId="{B7636DF0-34E4-FAC3-AB40-1278C4DC825F}"/>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316D13C-9502-425E-A3AA-C1C8D990794D}" type="datetimeFigureOut">
              <a:rPr lang="en-US" smtClean="0"/>
              <a:t>1/12/2026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9F584F7-7948-4C7C-90DF-229A94EFD54E}" type="slidenum">
              <a:rPr lang="en-US" smtClean="0"/>
              <a:t>‹#›</a:t>
            </a:fld>
            <a:endParaRPr lang="en-US"/>
          </a:p>
        </p:txBody>
      </p:sp>
    </p:spTree>
    <p:extLst>
      <p:ext uri="{BB962C8B-B14F-4D97-AF65-F5344CB8AC3E}">
        <p14:creationId xmlns:p14="http://schemas.microsoft.com/office/powerpoint/2010/main" val="31286779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Images are not from Bryant as of Jan 2026 but may be used to prompt discussion and further research around the school.</a:t>
            </a:r>
          </a:p>
          <a:p>
            <a:endParaRPr lang="en-US" dirty="0"/>
          </a:p>
        </p:txBody>
      </p:sp>
      <p:sp>
        <p:nvSpPr>
          <p:cNvPr id="4" name="Slide Number Placeholder 3"/>
          <p:cNvSpPr>
            <a:spLocks noGrp="1"/>
          </p:cNvSpPr>
          <p:nvPr>
            <p:ph type="sldNum" sz="quarter" idx="5"/>
          </p:nvPr>
        </p:nvSpPr>
        <p:spPr/>
        <p:txBody>
          <a:bodyPr/>
          <a:lstStyle/>
          <a:p>
            <a:fld id="{89F584F7-7948-4C7C-90DF-229A94EFD54E}" type="slidenum">
              <a:rPr lang="en-US" smtClean="0"/>
              <a:t>3</a:t>
            </a:fld>
            <a:endParaRPr lang="en-US"/>
          </a:p>
        </p:txBody>
      </p:sp>
    </p:spTree>
    <p:extLst>
      <p:ext uri="{BB962C8B-B14F-4D97-AF65-F5344CB8AC3E}">
        <p14:creationId xmlns:p14="http://schemas.microsoft.com/office/powerpoint/2010/main" val="41825611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Images are not from Bryant as of Jan 2026 but may be used to prompt discussion and further research around the school.</a:t>
            </a:r>
          </a:p>
        </p:txBody>
      </p:sp>
      <p:sp>
        <p:nvSpPr>
          <p:cNvPr id="4" name="Slide Number Placeholder 3"/>
          <p:cNvSpPr>
            <a:spLocks noGrp="1"/>
          </p:cNvSpPr>
          <p:nvPr>
            <p:ph type="sldNum" sz="quarter" idx="5"/>
          </p:nvPr>
        </p:nvSpPr>
        <p:spPr/>
        <p:txBody>
          <a:bodyPr/>
          <a:lstStyle/>
          <a:p>
            <a:fld id="{89F584F7-7948-4C7C-90DF-229A94EFD54E}" type="slidenum">
              <a:rPr lang="en-US" smtClean="0"/>
              <a:t>4</a:t>
            </a:fld>
            <a:endParaRPr lang="en-US"/>
          </a:p>
        </p:txBody>
      </p:sp>
    </p:spTree>
    <p:extLst>
      <p:ext uri="{BB962C8B-B14F-4D97-AF65-F5344CB8AC3E}">
        <p14:creationId xmlns:p14="http://schemas.microsoft.com/office/powerpoint/2010/main" val="36008820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Images are not from Bryant as of Jan 2026 but may be used to prompt discussion and further research around the school.</a:t>
            </a:r>
          </a:p>
          <a:p>
            <a:endParaRPr lang="en-US" dirty="0"/>
          </a:p>
        </p:txBody>
      </p:sp>
      <p:sp>
        <p:nvSpPr>
          <p:cNvPr id="4" name="Slide Number Placeholder 3"/>
          <p:cNvSpPr>
            <a:spLocks noGrp="1"/>
          </p:cNvSpPr>
          <p:nvPr>
            <p:ph type="sldNum" sz="quarter" idx="5"/>
          </p:nvPr>
        </p:nvSpPr>
        <p:spPr/>
        <p:txBody>
          <a:bodyPr/>
          <a:lstStyle/>
          <a:p>
            <a:fld id="{89F584F7-7948-4C7C-90DF-229A94EFD54E}" type="slidenum">
              <a:rPr lang="en-US" smtClean="0"/>
              <a:t>5</a:t>
            </a:fld>
            <a:endParaRPr lang="en-US"/>
          </a:p>
        </p:txBody>
      </p:sp>
    </p:spTree>
    <p:extLst>
      <p:ext uri="{BB962C8B-B14F-4D97-AF65-F5344CB8AC3E}">
        <p14:creationId xmlns:p14="http://schemas.microsoft.com/office/powerpoint/2010/main" val="37661454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highlight>
                  <a:srgbClr val="FFFF00"/>
                </a:highlight>
              </a:rPr>
              <a:t>STUDENT WORKSHEET </a:t>
            </a:r>
          </a:p>
          <a:p>
            <a:r>
              <a:rPr lang="en-US" dirty="0">
                <a:highlight>
                  <a:srgbClr val="FFFF00"/>
                </a:highlight>
              </a:rPr>
              <a:t>An 8.5x11” version of this is available to print for students</a:t>
            </a:r>
          </a:p>
        </p:txBody>
      </p:sp>
      <p:sp>
        <p:nvSpPr>
          <p:cNvPr id="4" name="Slide Number Placeholder 3"/>
          <p:cNvSpPr>
            <a:spLocks noGrp="1"/>
          </p:cNvSpPr>
          <p:nvPr>
            <p:ph type="sldNum" sz="quarter" idx="5"/>
          </p:nvPr>
        </p:nvSpPr>
        <p:spPr/>
        <p:txBody>
          <a:bodyPr/>
          <a:lstStyle/>
          <a:p>
            <a:fld id="{89F584F7-7948-4C7C-90DF-229A94EFD54E}" type="slidenum">
              <a:rPr lang="en-US" smtClean="0"/>
              <a:t>6</a:t>
            </a:fld>
            <a:endParaRPr lang="en-US"/>
          </a:p>
        </p:txBody>
      </p:sp>
    </p:spTree>
    <p:extLst>
      <p:ext uri="{BB962C8B-B14F-4D97-AF65-F5344CB8AC3E}">
        <p14:creationId xmlns:p14="http://schemas.microsoft.com/office/powerpoint/2010/main" val="3421082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sz="1800" b="1" i="0" dirty="0">
                <a:solidFill>
                  <a:srgbClr val="000000"/>
                </a:solidFill>
                <a:effectLst/>
                <a:latin typeface="Calibri" panose="020F0502020204030204" pitchFamily="34" charset="0"/>
              </a:rPr>
              <a:t>Please Note:</a:t>
            </a:r>
            <a:r>
              <a:rPr lang="en-US" sz="1800" b="0" i="0" dirty="0">
                <a:solidFill>
                  <a:srgbClr val="000000"/>
                </a:solidFill>
                <a:effectLst/>
                <a:latin typeface="Calibri" panose="020F0502020204030204" pitchFamily="34" charset="0"/>
              </a:rPr>
              <a:t> </a:t>
            </a:r>
            <a:r>
              <a:rPr lang="en-US" sz="1800" b="0" i="1" dirty="0">
                <a:solidFill>
                  <a:srgbClr val="000000"/>
                </a:solidFill>
                <a:effectLst/>
                <a:latin typeface="Calibri" panose="020F0502020204030204" pitchFamily="34" charset="0"/>
              </a:rPr>
              <a:t>The pipes information provided here is our best estimate of the stormwater flow in your community based on the information we have currently. If you encounter more information in the course of your investigation, please let us know so we can update future versions of this document. </a:t>
            </a:r>
            <a:r>
              <a:rPr lang="en-US" sz="1800" b="0" i="0" dirty="0">
                <a:solidFill>
                  <a:srgbClr val="000000"/>
                </a:solidFill>
                <a:effectLst/>
                <a:latin typeface="Calibri" panose="020F0502020204030204" pitchFamily="34" charset="0"/>
              </a:rPr>
              <a:t> </a:t>
            </a:r>
            <a:endParaRPr lang="en-US" dirty="0"/>
          </a:p>
        </p:txBody>
      </p:sp>
      <p:sp>
        <p:nvSpPr>
          <p:cNvPr id="4" name="Slide Number Placeholder 3"/>
          <p:cNvSpPr>
            <a:spLocks noGrp="1"/>
          </p:cNvSpPr>
          <p:nvPr>
            <p:ph type="sldNum" sz="quarter" idx="5"/>
          </p:nvPr>
        </p:nvSpPr>
        <p:spPr/>
        <p:txBody>
          <a:bodyPr/>
          <a:lstStyle/>
          <a:p>
            <a:fld id="{89F584F7-7948-4C7C-90DF-229A94EFD54E}" type="slidenum">
              <a:rPr lang="en-US" smtClean="0"/>
              <a:t>7</a:t>
            </a:fld>
            <a:endParaRPr lang="en-US"/>
          </a:p>
        </p:txBody>
      </p:sp>
    </p:spTree>
    <p:extLst>
      <p:ext uri="{BB962C8B-B14F-4D97-AF65-F5344CB8AC3E}">
        <p14:creationId xmlns:p14="http://schemas.microsoft.com/office/powerpoint/2010/main" val="4943507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Water travels underneath S 8</a:t>
            </a:r>
            <a:r>
              <a:rPr lang="en-US" baseline="30000" dirty="0"/>
              <a:t>th</a:t>
            </a:r>
            <a:r>
              <a:rPr lang="en-US" dirty="0"/>
              <a:t> St. east toward S L St – it zig zags north east and then goes</a:t>
            </a:r>
          </a:p>
          <a:p>
            <a:r>
              <a:rPr lang="en-US" dirty="0"/>
              <a:t>North under Wright Park,</a:t>
            </a:r>
          </a:p>
          <a:p>
            <a:r>
              <a:rPr lang="en-US" dirty="0"/>
              <a:t>Past the southwest corner of Stadium High school following N Stadium Way,</a:t>
            </a:r>
          </a:p>
          <a:p>
            <a:r>
              <a:rPr lang="en-US" dirty="0"/>
              <a:t>Cuts northeast just north of the WA state historical Society going under Schuster Parkway and railroad tracks </a:t>
            </a:r>
          </a:p>
          <a:p>
            <a:r>
              <a:rPr lang="en-US" dirty="0"/>
              <a:t>Discharges directly NE of museum</a:t>
            </a:r>
          </a:p>
        </p:txBody>
      </p:sp>
      <p:sp>
        <p:nvSpPr>
          <p:cNvPr id="4" name="Slide Number Placeholder 3"/>
          <p:cNvSpPr>
            <a:spLocks noGrp="1"/>
          </p:cNvSpPr>
          <p:nvPr>
            <p:ph type="sldNum" sz="quarter" idx="5"/>
          </p:nvPr>
        </p:nvSpPr>
        <p:spPr/>
        <p:txBody>
          <a:bodyPr/>
          <a:lstStyle/>
          <a:p>
            <a:fld id="{89F584F7-7948-4C7C-90DF-229A94EFD54E}" type="slidenum">
              <a:rPr lang="en-US" smtClean="0"/>
              <a:t>8</a:t>
            </a:fld>
            <a:endParaRPr lang="en-US"/>
          </a:p>
        </p:txBody>
      </p:sp>
    </p:spTree>
    <p:extLst>
      <p:ext uri="{BB962C8B-B14F-4D97-AF65-F5344CB8AC3E}">
        <p14:creationId xmlns:p14="http://schemas.microsoft.com/office/powerpoint/2010/main" val="22250135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Water travels underneath S 8</a:t>
            </a:r>
            <a:r>
              <a:rPr lang="en-US" baseline="30000" dirty="0"/>
              <a:t>th</a:t>
            </a:r>
            <a:r>
              <a:rPr lang="en-US" dirty="0"/>
              <a:t> St. east toward S L St – it zig zags north east and then goes</a:t>
            </a:r>
          </a:p>
          <a:p>
            <a:r>
              <a:rPr lang="en-US" dirty="0"/>
              <a:t>North under Wright Park,</a:t>
            </a:r>
          </a:p>
          <a:p>
            <a:r>
              <a:rPr lang="en-US" dirty="0"/>
              <a:t>Past the southwest corner of Stadium High school following N Stadium Way,</a:t>
            </a:r>
          </a:p>
          <a:p>
            <a:r>
              <a:rPr lang="en-US" dirty="0"/>
              <a:t>Cuts northeast just north of the WA state historical Society going under Schuster Parkway and railroad tracks </a:t>
            </a:r>
          </a:p>
          <a:p>
            <a:r>
              <a:rPr lang="en-US" dirty="0"/>
              <a:t>Discharges into Commencement Bay directly NE of museum</a:t>
            </a:r>
          </a:p>
          <a:p>
            <a:endParaRPr lang="en-US" dirty="0"/>
          </a:p>
        </p:txBody>
      </p:sp>
      <p:sp>
        <p:nvSpPr>
          <p:cNvPr id="4" name="Slide Number Placeholder 3"/>
          <p:cNvSpPr>
            <a:spLocks noGrp="1"/>
          </p:cNvSpPr>
          <p:nvPr>
            <p:ph type="sldNum" sz="quarter" idx="5"/>
          </p:nvPr>
        </p:nvSpPr>
        <p:spPr/>
        <p:txBody>
          <a:bodyPr/>
          <a:lstStyle/>
          <a:p>
            <a:fld id="{89F584F7-7948-4C7C-90DF-229A94EFD54E}" type="slidenum">
              <a:rPr lang="en-US" smtClean="0"/>
              <a:t>9</a:t>
            </a:fld>
            <a:endParaRPr lang="en-US"/>
          </a:p>
        </p:txBody>
      </p:sp>
    </p:spTree>
    <p:extLst>
      <p:ext uri="{BB962C8B-B14F-4D97-AF65-F5344CB8AC3E}">
        <p14:creationId xmlns:p14="http://schemas.microsoft.com/office/powerpoint/2010/main" val="24721019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625600" y="1197187"/>
            <a:ext cx="9753600" cy="2546773"/>
          </a:xfrm>
        </p:spPr>
        <p:txBody>
          <a:bodyPr anchor="b"/>
          <a:lstStyle>
            <a:lvl1pPr algn="ctr">
              <a:defRPr sz="6400"/>
            </a:lvl1pPr>
          </a:lstStyle>
          <a:p>
            <a:r>
              <a:rPr lang="en-US"/>
              <a:t>Click to edit Master title style</a:t>
            </a:r>
          </a:p>
        </p:txBody>
      </p:sp>
      <p:sp>
        <p:nvSpPr>
          <p:cNvPr id="3" name="Subtitle 2"/>
          <p:cNvSpPr>
            <a:spLocks noGrp="1"/>
          </p:cNvSpPr>
          <p:nvPr>
            <p:ph type="subTitle" idx="1"/>
          </p:nvPr>
        </p:nvSpPr>
        <p:spPr>
          <a:xfrm>
            <a:off x="1625600" y="3842174"/>
            <a:ext cx="9753600" cy="1766146"/>
          </a:xfrm>
        </p:spPr>
        <p:txBody>
          <a:bodyPr/>
          <a:lstStyle>
            <a:lvl1pPr marL="0" indent="0" algn="ctr">
              <a:buNone/>
              <a:defRPr sz="2560"/>
            </a:lvl1pPr>
            <a:lvl2pPr marL="487695" indent="0" algn="ctr">
              <a:buNone/>
              <a:defRPr sz="2133"/>
            </a:lvl2pPr>
            <a:lvl3pPr marL="975390" indent="0" algn="ctr">
              <a:buNone/>
              <a:defRPr sz="1920"/>
            </a:lvl3pPr>
            <a:lvl4pPr marL="1463086" indent="0" algn="ctr">
              <a:buNone/>
              <a:defRPr sz="1707"/>
            </a:lvl4pPr>
            <a:lvl5pPr marL="1950781" indent="0" algn="ctr">
              <a:buNone/>
              <a:defRPr sz="1707"/>
            </a:lvl5pPr>
            <a:lvl6pPr marL="2438476" indent="0" algn="ctr">
              <a:buNone/>
              <a:defRPr sz="1707"/>
            </a:lvl6pPr>
            <a:lvl7pPr marL="2926171" indent="0" algn="ctr">
              <a:buNone/>
              <a:defRPr sz="1707"/>
            </a:lvl7pPr>
            <a:lvl8pPr marL="3413867" indent="0" algn="ctr">
              <a:buNone/>
              <a:defRPr sz="1707"/>
            </a:lvl8pPr>
            <a:lvl9pPr marL="3901562" indent="0" algn="ctr">
              <a:buNone/>
              <a:defRPr sz="1707"/>
            </a:lvl9pPr>
          </a:lstStyle>
          <a:p>
            <a:r>
              <a:rPr lang="en-US"/>
              <a:t>Click to edit Master subtitle style</a:t>
            </a:r>
          </a:p>
        </p:txBody>
      </p:sp>
      <p:sp>
        <p:nvSpPr>
          <p:cNvPr id="4" name="Date Placeholder 3"/>
          <p:cNvSpPr>
            <a:spLocks noGrp="1"/>
          </p:cNvSpPr>
          <p:nvPr>
            <p:ph type="dt" sz="half" idx="10"/>
          </p:nvPr>
        </p:nvSpPr>
        <p:spPr/>
        <p:txBody>
          <a:bodyPr/>
          <a:lstStyle/>
          <a:p>
            <a:fld id="{F8B94650-CBDB-4554-8B7E-CE84C614496D}" type="datetime1">
              <a:rPr lang="en-US" smtClean="0"/>
              <a:t>1/12/2026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0939155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6B1C71B-0144-43ED-8930-10C10E26CBD9}" type="datetime1">
              <a:rPr lang="en-US" smtClean="0"/>
              <a:t>1/12/2026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3713464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87307" y="1823721"/>
            <a:ext cx="11216640" cy="3042919"/>
          </a:xfrm>
        </p:spPr>
        <p:txBody>
          <a:bodyPr anchor="b"/>
          <a:lstStyle>
            <a:lvl1pPr>
              <a:defRPr sz="6400"/>
            </a:lvl1pPr>
          </a:lstStyle>
          <a:p>
            <a:r>
              <a:rPr lang="en-US"/>
              <a:t>Click to edit Master title style</a:t>
            </a:r>
          </a:p>
        </p:txBody>
      </p:sp>
      <p:sp>
        <p:nvSpPr>
          <p:cNvPr id="3" name="Text Placeholder 2"/>
          <p:cNvSpPr>
            <a:spLocks noGrp="1"/>
          </p:cNvSpPr>
          <p:nvPr>
            <p:ph type="body" idx="1"/>
          </p:nvPr>
        </p:nvSpPr>
        <p:spPr>
          <a:xfrm>
            <a:off x="887307" y="4895428"/>
            <a:ext cx="11216640" cy="1600199"/>
          </a:xfrm>
        </p:spPr>
        <p:txBody>
          <a:bodyPr/>
          <a:lstStyle>
            <a:lvl1pPr marL="0" indent="0">
              <a:buNone/>
              <a:defRPr sz="2560">
                <a:solidFill>
                  <a:schemeClr val="tx1">
                    <a:tint val="75000"/>
                  </a:schemeClr>
                </a:solidFill>
              </a:defRPr>
            </a:lvl1pPr>
            <a:lvl2pPr marL="487695" indent="0">
              <a:buNone/>
              <a:defRPr sz="2133">
                <a:solidFill>
                  <a:schemeClr val="tx1">
                    <a:tint val="75000"/>
                  </a:schemeClr>
                </a:solidFill>
              </a:defRPr>
            </a:lvl2pPr>
            <a:lvl3pPr marL="975390" indent="0">
              <a:buNone/>
              <a:defRPr sz="1920">
                <a:solidFill>
                  <a:schemeClr val="tx1">
                    <a:tint val="75000"/>
                  </a:schemeClr>
                </a:solidFill>
              </a:defRPr>
            </a:lvl3pPr>
            <a:lvl4pPr marL="1463086" indent="0">
              <a:buNone/>
              <a:defRPr sz="1707">
                <a:solidFill>
                  <a:schemeClr val="tx1">
                    <a:tint val="75000"/>
                  </a:schemeClr>
                </a:solidFill>
              </a:defRPr>
            </a:lvl4pPr>
            <a:lvl5pPr marL="1950781" indent="0">
              <a:buNone/>
              <a:defRPr sz="1707">
                <a:solidFill>
                  <a:schemeClr val="tx1">
                    <a:tint val="75000"/>
                  </a:schemeClr>
                </a:solidFill>
              </a:defRPr>
            </a:lvl5pPr>
            <a:lvl6pPr marL="2438476" indent="0">
              <a:buNone/>
              <a:defRPr sz="1707">
                <a:solidFill>
                  <a:schemeClr val="tx1">
                    <a:tint val="75000"/>
                  </a:schemeClr>
                </a:solidFill>
              </a:defRPr>
            </a:lvl6pPr>
            <a:lvl7pPr marL="2926171" indent="0">
              <a:buNone/>
              <a:defRPr sz="1707">
                <a:solidFill>
                  <a:schemeClr val="tx1">
                    <a:tint val="75000"/>
                  </a:schemeClr>
                </a:solidFill>
              </a:defRPr>
            </a:lvl7pPr>
            <a:lvl8pPr marL="3413867" indent="0">
              <a:buNone/>
              <a:defRPr sz="1707">
                <a:solidFill>
                  <a:schemeClr val="tx1">
                    <a:tint val="75000"/>
                  </a:schemeClr>
                </a:solidFill>
              </a:defRPr>
            </a:lvl8pPr>
            <a:lvl9pPr marL="3901562" indent="0">
              <a:buNone/>
              <a:defRPr sz="1707">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F462F4B-3451-40EE-9B62-4B83FEA9510B}" type="datetime1">
              <a:rPr lang="en-US" smtClean="0"/>
              <a:t>1/12/2026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025127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94080" y="1947333"/>
            <a:ext cx="5527040" cy="464142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583680" y="1947333"/>
            <a:ext cx="5527040" cy="464142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15A87F7-0A2F-4C6A-8287-DECDD5555A88}" type="datetime1">
              <a:rPr lang="en-US" smtClean="0"/>
              <a:t>1/12/2026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6247691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95774" y="389467"/>
            <a:ext cx="11216640" cy="1413934"/>
          </a:xfrm>
        </p:spPr>
        <p:txBody>
          <a:bodyPr/>
          <a:lstStyle/>
          <a:p>
            <a:r>
              <a:rPr lang="en-US"/>
              <a:t>Click to edit Master title style</a:t>
            </a:r>
          </a:p>
        </p:txBody>
      </p:sp>
      <p:sp>
        <p:nvSpPr>
          <p:cNvPr id="3" name="Text Placeholder 2"/>
          <p:cNvSpPr>
            <a:spLocks noGrp="1"/>
          </p:cNvSpPr>
          <p:nvPr>
            <p:ph type="body" idx="1"/>
          </p:nvPr>
        </p:nvSpPr>
        <p:spPr>
          <a:xfrm>
            <a:off x="895775" y="1793241"/>
            <a:ext cx="5501639" cy="878839"/>
          </a:xfrm>
        </p:spPr>
        <p:txBody>
          <a:bodyPr anchor="b"/>
          <a:lstStyle>
            <a:lvl1pPr marL="0" indent="0">
              <a:buNone/>
              <a:defRPr sz="2560" b="1"/>
            </a:lvl1pPr>
            <a:lvl2pPr marL="487695" indent="0">
              <a:buNone/>
              <a:defRPr sz="2133" b="1"/>
            </a:lvl2pPr>
            <a:lvl3pPr marL="975390" indent="0">
              <a:buNone/>
              <a:defRPr sz="1920" b="1"/>
            </a:lvl3pPr>
            <a:lvl4pPr marL="1463086" indent="0">
              <a:buNone/>
              <a:defRPr sz="1707" b="1"/>
            </a:lvl4pPr>
            <a:lvl5pPr marL="1950781" indent="0">
              <a:buNone/>
              <a:defRPr sz="1707" b="1"/>
            </a:lvl5pPr>
            <a:lvl6pPr marL="2438476" indent="0">
              <a:buNone/>
              <a:defRPr sz="1707" b="1"/>
            </a:lvl6pPr>
            <a:lvl7pPr marL="2926171" indent="0">
              <a:buNone/>
              <a:defRPr sz="1707" b="1"/>
            </a:lvl7pPr>
            <a:lvl8pPr marL="3413867" indent="0">
              <a:buNone/>
              <a:defRPr sz="1707" b="1"/>
            </a:lvl8pPr>
            <a:lvl9pPr marL="3901562" indent="0">
              <a:buNone/>
              <a:defRPr sz="1707" b="1"/>
            </a:lvl9pPr>
          </a:lstStyle>
          <a:p>
            <a:pPr lvl="0"/>
            <a:r>
              <a:rPr lang="en-US"/>
              <a:t>Click to edit Master text styles</a:t>
            </a:r>
          </a:p>
        </p:txBody>
      </p:sp>
      <p:sp>
        <p:nvSpPr>
          <p:cNvPr id="4" name="Content Placeholder 3"/>
          <p:cNvSpPr>
            <a:spLocks noGrp="1"/>
          </p:cNvSpPr>
          <p:nvPr>
            <p:ph sz="half" idx="2"/>
          </p:nvPr>
        </p:nvSpPr>
        <p:spPr>
          <a:xfrm>
            <a:off x="895775" y="2672080"/>
            <a:ext cx="5501639" cy="393022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583680" y="1793241"/>
            <a:ext cx="5528734" cy="878839"/>
          </a:xfrm>
        </p:spPr>
        <p:txBody>
          <a:bodyPr anchor="b"/>
          <a:lstStyle>
            <a:lvl1pPr marL="0" indent="0">
              <a:buNone/>
              <a:defRPr sz="2560" b="1"/>
            </a:lvl1pPr>
            <a:lvl2pPr marL="487695" indent="0">
              <a:buNone/>
              <a:defRPr sz="2133" b="1"/>
            </a:lvl2pPr>
            <a:lvl3pPr marL="975390" indent="0">
              <a:buNone/>
              <a:defRPr sz="1920" b="1"/>
            </a:lvl3pPr>
            <a:lvl4pPr marL="1463086" indent="0">
              <a:buNone/>
              <a:defRPr sz="1707" b="1"/>
            </a:lvl4pPr>
            <a:lvl5pPr marL="1950781" indent="0">
              <a:buNone/>
              <a:defRPr sz="1707" b="1"/>
            </a:lvl5pPr>
            <a:lvl6pPr marL="2438476" indent="0">
              <a:buNone/>
              <a:defRPr sz="1707" b="1"/>
            </a:lvl6pPr>
            <a:lvl7pPr marL="2926171" indent="0">
              <a:buNone/>
              <a:defRPr sz="1707" b="1"/>
            </a:lvl7pPr>
            <a:lvl8pPr marL="3413867" indent="0">
              <a:buNone/>
              <a:defRPr sz="1707" b="1"/>
            </a:lvl8pPr>
            <a:lvl9pPr marL="3901562" indent="0">
              <a:buNone/>
              <a:defRPr sz="1707" b="1"/>
            </a:lvl9pPr>
          </a:lstStyle>
          <a:p>
            <a:pPr lvl="0"/>
            <a:r>
              <a:rPr lang="en-US"/>
              <a:t>Click to edit Master text styles</a:t>
            </a:r>
          </a:p>
        </p:txBody>
      </p:sp>
      <p:sp>
        <p:nvSpPr>
          <p:cNvPr id="6" name="Content Placeholder 5"/>
          <p:cNvSpPr>
            <a:spLocks noGrp="1"/>
          </p:cNvSpPr>
          <p:nvPr>
            <p:ph sz="quarter" idx="4"/>
          </p:nvPr>
        </p:nvSpPr>
        <p:spPr>
          <a:xfrm>
            <a:off x="6583680" y="2672080"/>
            <a:ext cx="5528734" cy="393022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658EB4C-F370-477D-A2C6-4D3094819037}" type="datetime1">
              <a:rPr lang="en-US" smtClean="0"/>
              <a:t>1/12/2026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6302885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30A457A-8B86-4A24-872E-61A1231D3997}" type="datetime1">
              <a:rPr lang="en-US" smtClean="0"/>
              <a:t>1/12/2026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116378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8105E92-33DF-4D0B-9671-8C1BECE3B886}" type="datetime1">
              <a:rPr lang="en-US" smtClean="0"/>
              <a:t>1/12/2026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9080455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95774" y="487680"/>
            <a:ext cx="4194386" cy="1706880"/>
          </a:xfrm>
        </p:spPr>
        <p:txBody>
          <a:bodyPr anchor="b"/>
          <a:lstStyle>
            <a:lvl1pPr>
              <a:defRPr sz="3413"/>
            </a:lvl1pPr>
          </a:lstStyle>
          <a:p>
            <a:r>
              <a:rPr lang="en-US"/>
              <a:t>Click to edit Master title style</a:t>
            </a:r>
          </a:p>
        </p:txBody>
      </p:sp>
      <p:sp>
        <p:nvSpPr>
          <p:cNvPr id="3" name="Content Placeholder 2"/>
          <p:cNvSpPr>
            <a:spLocks noGrp="1"/>
          </p:cNvSpPr>
          <p:nvPr>
            <p:ph idx="1"/>
          </p:nvPr>
        </p:nvSpPr>
        <p:spPr>
          <a:xfrm>
            <a:off x="5528734" y="1053254"/>
            <a:ext cx="6583680" cy="5198533"/>
          </a:xfrm>
        </p:spPr>
        <p:txBody>
          <a:bodyPr/>
          <a:lstStyle>
            <a:lvl1pPr>
              <a:defRPr sz="3413"/>
            </a:lvl1pPr>
            <a:lvl2pPr>
              <a:defRPr sz="2987"/>
            </a:lvl2pPr>
            <a:lvl3pPr>
              <a:defRPr sz="2560"/>
            </a:lvl3pPr>
            <a:lvl4pPr>
              <a:defRPr sz="2133"/>
            </a:lvl4pPr>
            <a:lvl5pPr>
              <a:defRPr sz="2133"/>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95774" y="2194560"/>
            <a:ext cx="4194386" cy="4065694"/>
          </a:xfrm>
        </p:spPr>
        <p:txBody>
          <a:bodyPr/>
          <a:lstStyle>
            <a:lvl1pPr marL="0" indent="0">
              <a:buNone/>
              <a:defRPr sz="1707"/>
            </a:lvl1pPr>
            <a:lvl2pPr marL="487695" indent="0">
              <a:buNone/>
              <a:defRPr sz="1493"/>
            </a:lvl2pPr>
            <a:lvl3pPr marL="975390" indent="0">
              <a:buNone/>
              <a:defRPr sz="1280"/>
            </a:lvl3pPr>
            <a:lvl4pPr marL="1463086" indent="0">
              <a:buNone/>
              <a:defRPr sz="1067"/>
            </a:lvl4pPr>
            <a:lvl5pPr marL="1950781" indent="0">
              <a:buNone/>
              <a:defRPr sz="1067"/>
            </a:lvl5pPr>
            <a:lvl6pPr marL="2438476" indent="0">
              <a:buNone/>
              <a:defRPr sz="1067"/>
            </a:lvl6pPr>
            <a:lvl7pPr marL="2926171" indent="0">
              <a:buNone/>
              <a:defRPr sz="1067"/>
            </a:lvl7pPr>
            <a:lvl8pPr marL="3413867" indent="0">
              <a:buNone/>
              <a:defRPr sz="1067"/>
            </a:lvl8pPr>
            <a:lvl9pPr marL="3901562" indent="0">
              <a:buNone/>
              <a:defRPr sz="1067"/>
            </a:lvl9pPr>
          </a:lstStyle>
          <a:p>
            <a:pPr lvl="0"/>
            <a:r>
              <a:rPr lang="en-US"/>
              <a:t>Click to edit Master text styles</a:t>
            </a:r>
          </a:p>
        </p:txBody>
      </p:sp>
      <p:sp>
        <p:nvSpPr>
          <p:cNvPr id="5" name="Date Placeholder 4"/>
          <p:cNvSpPr>
            <a:spLocks noGrp="1"/>
          </p:cNvSpPr>
          <p:nvPr>
            <p:ph type="dt" sz="half" idx="10"/>
          </p:nvPr>
        </p:nvSpPr>
        <p:spPr/>
        <p:txBody>
          <a:bodyPr/>
          <a:lstStyle/>
          <a:p>
            <a:fld id="{FEF2D706-7B2D-4E78-9876-3453102322FB}" type="datetime1">
              <a:rPr lang="en-US" smtClean="0"/>
              <a:t>1/12/2026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96668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95774" y="487680"/>
            <a:ext cx="4194386" cy="1706880"/>
          </a:xfrm>
        </p:spPr>
        <p:txBody>
          <a:bodyPr anchor="b"/>
          <a:lstStyle>
            <a:lvl1pPr>
              <a:defRPr sz="3413"/>
            </a:lvl1pPr>
          </a:lstStyle>
          <a:p>
            <a:r>
              <a:rPr lang="en-US"/>
              <a:t>Click to edit Master title style</a:t>
            </a:r>
          </a:p>
        </p:txBody>
      </p:sp>
      <p:sp>
        <p:nvSpPr>
          <p:cNvPr id="3" name="Picture Placeholder 2"/>
          <p:cNvSpPr>
            <a:spLocks noGrp="1" noChangeAspect="1"/>
          </p:cNvSpPr>
          <p:nvPr>
            <p:ph type="pic" idx="1"/>
          </p:nvPr>
        </p:nvSpPr>
        <p:spPr>
          <a:xfrm>
            <a:off x="5528734" y="1053254"/>
            <a:ext cx="6583680" cy="5198533"/>
          </a:xfrm>
        </p:spPr>
        <p:txBody>
          <a:bodyPr anchor="t"/>
          <a:lstStyle>
            <a:lvl1pPr marL="0" indent="0">
              <a:buNone/>
              <a:defRPr sz="3413"/>
            </a:lvl1pPr>
            <a:lvl2pPr marL="487695" indent="0">
              <a:buNone/>
              <a:defRPr sz="2987"/>
            </a:lvl2pPr>
            <a:lvl3pPr marL="975390" indent="0">
              <a:buNone/>
              <a:defRPr sz="2560"/>
            </a:lvl3pPr>
            <a:lvl4pPr marL="1463086" indent="0">
              <a:buNone/>
              <a:defRPr sz="2133"/>
            </a:lvl4pPr>
            <a:lvl5pPr marL="1950781" indent="0">
              <a:buNone/>
              <a:defRPr sz="2133"/>
            </a:lvl5pPr>
            <a:lvl6pPr marL="2438476" indent="0">
              <a:buNone/>
              <a:defRPr sz="2133"/>
            </a:lvl6pPr>
            <a:lvl7pPr marL="2926171" indent="0">
              <a:buNone/>
              <a:defRPr sz="2133"/>
            </a:lvl7pPr>
            <a:lvl8pPr marL="3413867" indent="0">
              <a:buNone/>
              <a:defRPr sz="2133"/>
            </a:lvl8pPr>
            <a:lvl9pPr marL="3901562" indent="0">
              <a:buNone/>
              <a:defRPr sz="2133"/>
            </a:lvl9pPr>
          </a:lstStyle>
          <a:p>
            <a:r>
              <a:rPr lang="en-US"/>
              <a:t>Click icon to add picture</a:t>
            </a:r>
          </a:p>
        </p:txBody>
      </p:sp>
      <p:sp>
        <p:nvSpPr>
          <p:cNvPr id="4" name="Text Placeholder 3"/>
          <p:cNvSpPr>
            <a:spLocks noGrp="1"/>
          </p:cNvSpPr>
          <p:nvPr>
            <p:ph type="body" sz="half" idx="2"/>
          </p:nvPr>
        </p:nvSpPr>
        <p:spPr>
          <a:xfrm>
            <a:off x="895774" y="2194560"/>
            <a:ext cx="4194386" cy="4065694"/>
          </a:xfrm>
        </p:spPr>
        <p:txBody>
          <a:bodyPr/>
          <a:lstStyle>
            <a:lvl1pPr marL="0" indent="0">
              <a:buNone/>
              <a:defRPr sz="1707"/>
            </a:lvl1pPr>
            <a:lvl2pPr marL="487695" indent="0">
              <a:buNone/>
              <a:defRPr sz="1493"/>
            </a:lvl2pPr>
            <a:lvl3pPr marL="975390" indent="0">
              <a:buNone/>
              <a:defRPr sz="1280"/>
            </a:lvl3pPr>
            <a:lvl4pPr marL="1463086" indent="0">
              <a:buNone/>
              <a:defRPr sz="1067"/>
            </a:lvl4pPr>
            <a:lvl5pPr marL="1950781" indent="0">
              <a:buNone/>
              <a:defRPr sz="1067"/>
            </a:lvl5pPr>
            <a:lvl6pPr marL="2438476" indent="0">
              <a:buNone/>
              <a:defRPr sz="1067"/>
            </a:lvl6pPr>
            <a:lvl7pPr marL="2926171" indent="0">
              <a:buNone/>
              <a:defRPr sz="1067"/>
            </a:lvl7pPr>
            <a:lvl8pPr marL="3413867" indent="0">
              <a:buNone/>
              <a:defRPr sz="1067"/>
            </a:lvl8pPr>
            <a:lvl9pPr marL="3901562" indent="0">
              <a:buNone/>
              <a:defRPr sz="1067"/>
            </a:lvl9pPr>
          </a:lstStyle>
          <a:p>
            <a:pPr lvl="0"/>
            <a:r>
              <a:rPr lang="en-US"/>
              <a:t>Click to edit Master text styles</a:t>
            </a:r>
          </a:p>
        </p:txBody>
      </p:sp>
      <p:sp>
        <p:nvSpPr>
          <p:cNvPr id="5" name="Date Placeholder 4"/>
          <p:cNvSpPr>
            <a:spLocks noGrp="1"/>
          </p:cNvSpPr>
          <p:nvPr>
            <p:ph type="dt" sz="half" idx="10"/>
          </p:nvPr>
        </p:nvSpPr>
        <p:spPr/>
        <p:txBody>
          <a:bodyPr/>
          <a:lstStyle/>
          <a:p>
            <a:fld id="{0CBB2DEA-1DE1-467B-AF38-626C094B3718}" type="datetime1">
              <a:rPr lang="en-US" smtClean="0"/>
              <a:t>1/12/2026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4688613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0643BCC-5F76-4E6F-810C-D3C592847A0C}" type="datetime1">
              <a:rPr lang="en-US" smtClean="0"/>
              <a:t>1/12/2026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094095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306560" y="389467"/>
            <a:ext cx="2804160" cy="619929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94080" y="389467"/>
            <a:ext cx="8249920" cy="619929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F72FEED-308F-482F-B7F5-5A0A38399E42}" type="datetime1">
              <a:rPr lang="en-US" smtClean="0"/>
              <a:t>1/12/2026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3211203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625600" y="1197187"/>
            <a:ext cx="9753600" cy="2546773"/>
          </a:xfrm>
        </p:spPr>
        <p:txBody>
          <a:bodyPr anchor="b"/>
          <a:lstStyle>
            <a:lvl1pPr algn="ctr">
              <a:defRPr sz="6400"/>
            </a:lvl1pPr>
          </a:lstStyle>
          <a:p>
            <a:r>
              <a:rPr lang="en-US"/>
              <a:t>Click to edit Master title style</a:t>
            </a:r>
          </a:p>
        </p:txBody>
      </p:sp>
      <p:sp>
        <p:nvSpPr>
          <p:cNvPr id="3" name="Subtitle 2"/>
          <p:cNvSpPr>
            <a:spLocks noGrp="1"/>
          </p:cNvSpPr>
          <p:nvPr>
            <p:ph type="subTitle" idx="1"/>
          </p:nvPr>
        </p:nvSpPr>
        <p:spPr>
          <a:xfrm>
            <a:off x="1625600" y="3842174"/>
            <a:ext cx="9753600" cy="1766146"/>
          </a:xfrm>
        </p:spPr>
        <p:txBody>
          <a:bodyPr/>
          <a:lstStyle>
            <a:lvl1pPr marL="0" indent="0" algn="ctr">
              <a:buNone/>
              <a:defRPr sz="2560"/>
            </a:lvl1pPr>
            <a:lvl2pPr marL="487695" indent="0" algn="ctr">
              <a:buNone/>
              <a:defRPr sz="2133"/>
            </a:lvl2pPr>
            <a:lvl3pPr marL="975390" indent="0" algn="ctr">
              <a:buNone/>
              <a:defRPr sz="1920"/>
            </a:lvl3pPr>
            <a:lvl4pPr marL="1463086" indent="0" algn="ctr">
              <a:buNone/>
              <a:defRPr sz="1707"/>
            </a:lvl4pPr>
            <a:lvl5pPr marL="1950781" indent="0" algn="ctr">
              <a:buNone/>
              <a:defRPr sz="1707"/>
            </a:lvl5pPr>
            <a:lvl6pPr marL="2438476" indent="0" algn="ctr">
              <a:buNone/>
              <a:defRPr sz="1707"/>
            </a:lvl6pPr>
            <a:lvl7pPr marL="2926171" indent="0" algn="ctr">
              <a:buNone/>
              <a:defRPr sz="1707"/>
            </a:lvl7pPr>
            <a:lvl8pPr marL="3413867" indent="0" algn="ctr">
              <a:buNone/>
              <a:defRPr sz="1707"/>
            </a:lvl8pPr>
            <a:lvl9pPr marL="3901562" indent="0" algn="ctr">
              <a:buNone/>
              <a:defRPr sz="1707"/>
            </a:lvl9pPr>
          </a:lstStyle>
          <a:p>
            <a:r>
              <a:rPr lang="en-US"/>
              <a:t>Click to edit Master subtitle style</a:t>
            </a:r>
          </a:p>
        </p:txBody>
      </p:sp>
      <p:sp>
        <p:nvSpPr>
          <p:cNvPr id="4" name="Date Placeholder 3"/>
          <p:cNvSpPr>
            <a:spLocks noGrp="1"/>
          </p:cNvSpPr>
          <p:nvPr>
            <p:ph type="dt" sz="half" idx="10"/>
          </p:nvPr>
        </p:nvSpPr>
        <p:spPr/>
        <p:txBody>
          <a:bodyPr/>
          <a:lstStyle/>
          <a:p>
            <a:fld id="{363162D0-0E4C-495C-982A-E563221B4E4E}" type="datetimeFigureOut">
              <a:rPr lang="en-US" smtClean="0"/>
              <a:t>1/12/2026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44886069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63162D0-0E4C-495C-982A-E563221B4E4E}" type="datetimeFigureOut">
              <a:rPr lang="en-US" smtClean="0"/>
              <a:t>1/12/2026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215489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87307" y="1823721"/>
            <a:ext cx="11216640" cy="3042919"/>
          </a:xfrm>
        </p:spPr>
        <p:txBody>
          <a:bodyPr anchor="b"/>
          <a:lstStyle>
            <a:lvl1pPr>
              <a:defRPr sz="6400"/>
            </a:lvl1pPr>
          </a:lstStyle>
          <a:p>
            <a:r>
              <a:rPr lang="en-US"/>
              <a:t>Click to edit Master title style</a:t>
            </a:r>
          </a:p>
        </p:txBody>
      </p:sp>
      <p:sp>
        <p:nvSpPr>
          <p:cNvPr id="3" name="Text Placeholder 2"/>
          <p:cNvSpPr>
            <a:spLocks noGrp="1"/>
          </p:cNvSpPr>
          <p:nvPr>
            <p:ph type="body" idx="1"/>
          </p:nvPr>
        </p:nvSpPr>
        <p:spPr>
          <a:xfrm>
            <a:off x="887307" y="4895428"/>
            <a:ext cx="11216640" cy="1600199"/>
          </a:xfrm>
        </p:spPr>
        <p:txBody>
          <a:bodyPr/>
          <a:lstStyle>
            <a:lvl1pPr marL="0" indent="0">
              <a:buNone/>
              <a:defRPr sz="2560">
                <a:solidFill>
                  <a:schemeClr val="tx1">
                    <a:tint val="75000"/>
                  </a:schemeClr>
                </a:solidFill>
              </a:defRPr>
            </a:lvl1pPr>
            <a:lvl2pPr marL="487695" indent="0">
              <a:buNone/>
              <a:defRPr sz="2133">
                <a:solidFill>
                  <a:schemeClr val="tx1">
                    <a:tint val="75000"/>
                  </a:schemeClr>
                </a:solidFill>
              </a:defRPr>
            </a:lvl2pPr>
            <a:lvl3pPr marL="975390" indent="0">
              <a:buNone/>
              <a:defRPr sz="1920">
                <a:solidFill>
                  <a:schemeClr val="tx1">
                    <a:tint val="75000"/>
                  </a:schemeClr>
                </a:solidFill>
              </a:defRPr>
            </a:lvl3pPr>
            <a:lvl4pPr marL="1463086" indent="0">
              <a:buNone/>
              <a:defRPr sz="1707">
                <a:solidFill>
                  <a:schemeClr val="tx1">
                    <a:tint val="75000"/>
                  </a:schemeClr>
                </a:solidFill>
              </a:defRPr>
            </a:lvl4pPr>
            <a:lvl5pPr marL="1950781" indent="0">
              <a:buNone/>
              <a:defRPr sz="1707">
                <a:solidFill>
                  <a:schemeClr val="tx1">
                    <a:tint val="75000"/>
                  </a:schemeClr>
                </a:solidFill>
              </a:defRPr>
            </a:lvl5pPr>
            <a:lvl6pPr marL="2438476" indent="0">
              <a:buNone/>
              <a:defRPr sz="1707">
                <a:solidFill>
                  <a:schemeClr val="tx1">
                    <a:tint val="75000"/>
                  </a:schemeClr>
                </a:solidFill>
              </a:defRPr>
            </a:lvl6pPr>
            <a:lvl7pPr marL="2926171" indent="0">
              <a:buNone/>
              <a:defRPr sz="1707">
                <a:solidFill>
                  <a:schemeClr val="tx1">
                    <a:tint val="75000"/>
                  </a:schemeClr>
                </a:solidFill>
              </a:defRPr>
            </a:lvl7pPr>
            <a:lvl8pPr marL="3413867" indent="0">
              <a:buNone/>
              <a:defRPr sz="1707">
                <a:solidFill>
                  <a:schemeClr val="tx1">
                    <a:tint val="75000"/>
                  </a:schemeClr>
                </a:solidFill>
              </a:defRPr>
            </a:lvl8pPr>
            <a:lvl9pPr marL="3901562" indent="0">
              <a:buNone/>
              <a:defRPr sz="1707">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63162D0-0E4C-495C-982A-E563221B4E4E}" type="datetimeFigureOut">
              <a:rPr lang="en-US" smtClean="0"/>
              <a:t>1/12/2026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201380921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94080" y="1947333"/>
            <a:ext cx="5527040" cy="464142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583680" y="1947333"/>
            <a:ext cx="5527040" cy="464142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63162D0-0E4C-495C-982A-E563221B4E4E}" type="datetimeFigureOut">
              <a:rPr lang="en-US" smtClean="0"/>
              <a:t>1/12/2026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241505341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95774" y="389467"/>
            <a:ext cx="11216640" cy="1413934"/>
          </a:xfrm>
        </p:spPr>
        <p:txBody>
          <a:bodyPr/>
          <a:lstStyle/>
          <a:p>
            <a:r>
              <a:rPr lang="en-US"/>
              <a:t>Click to edit Master title style</a:t>
            </a:r>
          </a:p>
        </p:txBody>
      </p:sp>
      <p:sp>
        <p:nvSpPr>
          <p:cNvPr id="3" name="Text Placeholder 2"/>
          <p:cNvSpPr>
            <a:spLocks noGrp="1"/>
          </p:cNvSpPr>
          <p:nvPr>
            <p:ph type="body" idx="1"/>
          </p:nvPr>
        </p:nvSpPr>
        <p:spPr>
          <a:xfrm>
            <a:off x="895775" y="1793241"/>
            <a:ext cx="5501639" cy="878839"/>
          </a:xfrm>
        </p:spPr>
        <p:txBody>
          <a:bodyPr anchor="b"/>
          <a:lstStyle>
            <a:lvl1pPr marL="0" indent="0">
              <a:buNone/>
              <a:defRPr sz="2560" b="1"/>
            </a:lvl1pPr>
            <a:lvl2pPr marL="487695" indent="0">
              <a:buNone/>
              <a:defRPr sz="2133" b="1"/>
            </a:lvl2pPr>
            <a:lvl3pPr marL="975390" indent="0">
              <a:buNone/>
              <a:defRPr sz="1920" b="1"/>
            </a:lvl3pPr>
            <a:lvl4pPr marL="1463086" indent="0">
              <a:buNone/>
              <a:defRPr sz="1707" b="1"/>
            </a:lvl4pPr>
            <a:lvl5pPr marL="1950781" indent="0">
              <a:buNone/>
              <a:defRPr sz="1707" b="1"/>
            </a:lvl5pPr>
            <a:lvl6pPr marL="2438476" indent="0">
              <a:buNone/>
              <a:defRPr sz="1707" b="1"/>
            </a:lvl6pPr>
            <a:lvl7pPr marL="2926171" indent="0">
              <a:buNone/>
              <a:defRPr sz="1707" b="1"/>
            </a:lvl7pPr>
            <a:lvl8pPr marL="3413867" indent="0">
              <a:buNone/>
              <a:defRPr sz="1707" b="1"/>
            </a:lvl8pPr>
            <a:lvl9pPr marL="3901562" indent="0">
              <a:buNone/>
              <a:defRPr sz="1707" b="1"/>
            </a:lvl9pPr>
          </a:lstStyle>
          <a:p>
            <a:pPr lvl="0"/>
            <a:r>
              <a:rPr lang="en-US"/>
              <a:t>Edit Master text styles</a:t>
            </a:r>
          </a:p>
        </p:txBody>
      </p:sp>
      <p:sp>
        <p:nvSpPr>
          <p:cNvPr id="4" name="Content Placeholder 3"/>
          <p:cNvSpPr>
            <a:spLocks noGrp="1"/>
          </p:cNvSpPr>
          <p:nvPr>
            <p:ph sz="half" idx="2"/>
          </p:nvPr>
        </p:nvSpPr>
        <p:spPr>
          <a:xfrm>
            <a:off x="895775" y="2672080"/>
            <a:ext cx="5501639" cy="393022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583680" y="1793241"/>
            <a:ext cx="5528734" cy="878839"/>
          </a:xfrm>
        </p:spPr>
        <p:txBody>
          <a:bodyPr anchor="b"/>
          <a:lstStyle>
            <a:lvl1pPr marL="0" indent="0">
              <a:buNone/>
              <a:defRPr sz="2560" b="1"/>
            </a:lvl1pPr>
            <a:lvl2pPr marL="487695" indent="0">
              <a:buNone/>
              <a:defRPr sz="2133" b="1"/>
            </a:lvl2pPr>
            <a:lvl3pPr marL="975390" indent="0">
              <a:buNone/>
              <a:defRPr sz="1920" b="1"/>
            </a:lvl3pPr>
            <a:lvl4pPr marL="1463086" indent="0">
              <a:buNone/>
              <a:defRPr sz="1707" b="1"/>
            </a:lvl4pPr>
            <a:lvl5pPr marL="1950781" indent="0">
              <a:buNone/>
              <a:defRPr sz="1707" b="1"/>
            </a:lvl5pPr>
            <a:lvl6pPr marL="2438476" indent="0">
              <a:buNone/>
              <a:defRPr sz="1707" b="1"/>
            </a:lvl6pPr>
            <a:lvl7pPr marL="2926171" indent="0">
              <a:buNone/>
              <a:defRPr sz="1707" b="1"/>
            </a:lvl7pPr>
            <a:lvl8pPr marL="3413867" indent="0">
              <a:buNone/>
              <a:defRPr sz="1707" b="1"/>
            </a:lvl8pPr>
            <a:lvl9pPr marL="3901562" indent="0">
              <a:buNone/>
              <a:defRPr sz="1707" b="1"/>
            </a:lvl9pPr>
          </a:lstStyle>
          <a:p>
            <a:pPr lvl="0"/>
            <a:r>
              <a:rPr lang="en-US"/>
              <a:t>Edit Master text styles</a:t>
            </a:r>
          </a:p>
        </p:txBody>
      </p:sp>
      <p:sp>
        <p:nvSpPr>
          <p:cNvPr id="6" name="Content Placeholder 5"/>
          <p:cNvSpPr>
            <a:spLocks noGrp="1"/>
          </p:cNvSpPr>
          <p:nvPr>
            <p:ph sz="quarter" idx="4"/>
          </p:nvPr>
        </p:nvSpPr>
        <p:spPr>
          <a:xfrm>
            <a:off x="6583680" y="2672080"/>
            <a:ext cx="5528734" cy="393022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63162D0-0E4C-495C-982A-E563221B4E4E}" type="datetimeFigureOut">
              <a:rPr lang="en-US" smtClean="0"/>
              <a:t>1/12/2026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70170189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63162D0-0E4C-495C-982A-E563221B4E4E}" type="datetimeFigureOut">
              <a:rPr lang="en-US" smtClean="0"/>
              <a:t>1/12/2026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273763814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63162D0-0E4C-495C-982A-E563221B4E4E}" type="datetimeFigureOut">
              <a:rPr lang="en-US" smtClean="0"/>
              <a:t>1/12/2026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315712644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95774" y="487680"/>
            <a:ext cx="4194386" cy="1706880"/>
          </a:xfrm>
        </p:spPr>
        <p:txBody>
          <a:bodyPr anchor="b"/>
          <a:lstStyle>
            <a:lvl1pPr>
              <a:defRPr sz="3413"/>
            </a:lvl1pPr>
          </a:lstStyle>
          <a:p>
            <a:r>
              <a:rPr lang="en-US"/>
              <a:t>Click to edit Master title style</a:t>
            </a:r>
          </a:p>
        </p:txBody>
      </p:sp>
      <p:sp>
        <p:nvSpPr>
          <p:cNvPr id="3" name="Content Placeholder 2"/>
          <p:cNvSpPr>
            <a:spLocks noGrp="1"/>
          </p:cNvSpPr>
          <p:nvPr>
            <p:ph idx="1"/>
          </p:nvPr>
        </p:nvSpPr>
        <p:spPr>
          <a:xfrm>
            <a:off x="5528734" y="1053254"/>
            <a:ext cx="6583680" cy="5198533"/>
          </a:xfrm>
        </p:spPr>
        <p:txBody>
          <a:bodyPr/>
          <a:lstStyle>
            <a:lvl1pPr>
              <a:defRPr sz="3413"/>
            </a:lvl1pPr>
            <a:lvl2pPr>
              <a:defRPr sz="2987"/>
            </a:lvl2pPr>
            <a:lvl3pPr>
              <a:defRPr sz="2560"/>
            </a:lvl3pPr>
            <a:lvl4pPr>
              <a:defRPr sz="2133"/>
            </a:lvl4pPr>
            <a:lvl5pPr>
              <a:defRPr sz="2133"/>
            </a:lvl5pPr>
            <a:lvl6pPr>
              <a:defRPr sz="2133"/>
            </a:lvl6pPr>
            <a:lvl7pPr>
              <a:defRPr sz="2133"/>
            </a:lvl7pPr>
            <a:lvl8pPr>
              <a:defRPr sz="2133"/>
            </a:lvl8pPr>
            <a:lvl9pPr>
              <a:defRPr sz="213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95774" y="2194560"/>
            <a:ext cx="4194386" cy="4065694"/>
          </a:xfrm>
        </p:spPr>
        <p:txBody>
          <a:bodyPr/>
          <a:lstStyle>
            <a:lvl1pPr marL="0" indent="0">
              <a:buNone/>
              <a:defRPr sz="1707"/>
            </a:lvl1pPr>
            <a:lvl2pPr marL="487695" indent="0">
              <a:buNone/>
              <a:defRPr sz="1493"/>
            </a:lvl2pPr>
            <a:lvl3pPr marL="975390" indent="0">
              <a:buNone/>
              <a:defRPr sz="1280"/>
            </a:lvl3pPr>
            <a:lvl4pPr marL="1463086" indent="0">
              <a:buNone/>
              <a:defRPr sz="1067"/>
            </a:lvl4pPr>
            <a:lvl5pPr marL="1950781" indent="0">
              <a:buNone/>
              <a:defRPr sz="1067"/>
            </a:lvl5pPr>
            <a:lvl6pPr marL="2438476" indent="0">
              <a:buNone/>
              <a:defRPr sz="1067"/>
            </a:lvl6pPr>
            <a:lvl7pPr marL="2926171" indent="0">
              <a:buNone/>
              <a:defRPr sz="1067"/>
            </a:lvl7pPr>
            <a:lvl8pPr marL="3413867" indent="0">
              <a:buNone/>
              <a:defRPr sz="1067"/>
            </a:lvl8pPr>
            <a:lvl9pPr marL="3901562" indent="0">
              <a:buNone/>
              <a:defRPr sz="1067"/>
            </a:lvl9pPr>
          </a:lstStyle>
          <a:p>
            <a:pPr lvl="0"/>
            <a:r>
              <a:rPr lang="en-US"/>
              <a:t>Edit Master text styles</a:t>
            </a:r>
          </a:p>
        </p:txBody>
      </p:sp>
      <p:sp>
        <p:nvSpPr>
          <p:cNvPr id="5" name="Date Placeholder 4"/>
          <p:cNvSpPr>
            <a:spLocks noGrp="1"/>
          </p:cNvSpPr>
          <p:nvPr>
            <p:ph type="dt" sz="half" idx="10"/>
          </p:nvPr>
        </p:nvSpPr>
        <p:spPr/>
        <p:txBody>
          <a:bodyPr/>
          <a:lstStyle/>
          <a:p>
            <a:fld id="{363162D0-0E4C-495C-982A-E563221B4E4E}" type="datetimeFigureOut">
              <a:rPr lang="en-US" smtClean="0"/>
              <a:t>1/12/2026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204517390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95774" y="487680"/>
            <a:ext cx="4194386" cy="1706880"/>
          </a:xfrm>
        </p:spPr>
        <p:txBody>
          <a:bodyPr anchor="b"/>
          <a:lstStyle>
            <a:lvl1pPr>
              <a:defRPr sz="3413"/>
            </a:lvl1pPr>
          </a:lstStyle>
          <a:p>
            <a:r>
              <a:rPr lang="en-US"/>
              <a:t>Click to edit Master title style</a:t>
            </a:r>
          </a:p>
        </p:txBody>
      </p:sp>
      <p:sp>
        <p:nvSpPr>
          <p:cNvPr id="3" name="Picture Placeholder 2"/>
          <p:cNvSpPr>
            <a:spLocks noGrp="1"/>
          </p:cNvSpPr>
          <p:nvPr>
            <p:ph type="pic" idx="1"/>
          </p:nvPr>
        </p:nvSpPr>
        <p:spPr>
          <a:xfrm>
            <a:off x="5528734" y="1053254"/>
            <a:ext cx="6583680" cy="5198533"/>
          </a:xfrm>
        </p:spPr>
        <p:txBody>
          <a:bodyPr/>
          <a:lstStyle>
            <a:lvl1pPr marL="0" indent="0">
              <a:buNone/>
              <a:defRPr sz="3413"/>
            </a:lvl1pPr>
            <a:lvl2pPr marL="487695" indent="0">
              <a:buNone/>
              <a:defRPr sz="2987"/>
            </a:lvl2pPr>
            <a:lvl3pPr marL="975390" indent="0">
              <a:buNone/>
              <a:defRPr sz="2560"/>
            </a:lvl3pPr>
            <a:lvl4pPr marL="1463086" indent="0">
              <a:buNone/>
              <a:defRPr sz="2133"/>
            </a:lvl4pPr>
            <a:lvl5pPr marL="1950781" indent="0">
              <a:buNone/>
              <a:defRPr sz="2133"/>
            </a:lvl5pPr>
            <a:lvl6pPr marL="2438476" indent="0">
              <a:buNone/>
              <a:defRPr sz="2133"/>
            </a:lvl6pPr>
            <a:lvl7pPr marL="2926171" indent="0">
              <a:buNone/>
              <a:defRPr sz="2133"/>
            </a:lvl7pPr>
            <a:lvl8pPr marL="3413867" indent="0">
              <a:buNone/>
              <a:defRPr sz="2133"/>
            </a:lvl8pPr>
            <a:lvl9pPr marL="3901562" indent="0">
              <a:buNone/>
              <a:defRPr sz="2133"/>
            </a:lvl9pPr>
          </a:lstStyle>
          <a:p>
            <a:endParaRPr lang="en-US"/>
          </a:p>
        </p:txBody>
      </p:sp>
      <p:sp>
        <p:nvSpPr>
          <p:cNvPr id="4" name="Text Placeholder 3"/>
          <p:cNvSpPr>
            <a:spLocks noGrp="1"/>
          </p:cNvSpPr>
          <p:nvPr>
            <p:ph type="body" sz="half" idx="2"/>
          </p:nvPr>
        </p:nvSpPr>
        <p:spPr>
          <a:xfrm>
            <a:off x="895774" y="2194560"/>
            <a:ext cx="4194386" cy="4065694"/>
          </a:xfrm>
        </p:spPr>
        <p:txBody>
          <a:bodyPr/>
          <a:lstStyle>
            <a:lvl1pPr marL="0" indent="0">
              <a:buNone/>
              <a:defRPr sz="1707"/>
            </a:lvl1pPr>
            <a:lvl2pPr marL="487695" indent="0">
              <a:buNone/>
              <a:defRPr sz="1493"/>
            </a:lvl2pPr>
            <a:lvl3pPr marL="975390" indent="0">
              <a:buNone/>
              <a:defRPr sz="1280"/>
            </a:lvl3pPr>
            <a:lvl4pPr marL="1463086" indent="0">
              <a:buNone/>
              <a:defRPr sz="1067"/>
            </a:lvl4pPr>
            <a:lvl5pPr marL="1950781" indent="0">
              <a:buNone/>
              <a:defRPr sz="1067"/>
            </a:lvl5pPr>
            <a:lvl6pPr marL="2438476" indent="0">
              <a:buNone/>
              <a:defRPr sz="1067"/>
            </a:lvl6pPr>
            <a:lvl7pPr marL="2926171" indent="0">
              <a:buNone/>
              <a:defRPr sz="1067"/>
            </a:lvl7pPr>
            <a:lvl8pPr marL="3413867" indent="0">
              <a:buNone/>
              <a:defRPr sz="1067"/>
            </a:lvl8pPr>
            <a:lvl9pPr marL="3901562" indent="0">
              <a:buNone/>
              <a:defRPr sz="1067"/>
            </a:lvl9pPr>
          </a:lstStyle>
          <a:p>
            <a:pPr lvl="0"/>
            <a:r>
              <a:rPr lang="en-US"/>
              <a:t>Edit Master text styles</a:t>
            </a:r>
          </a:p>
        </p:txBody>
      </p:sp>
      <p:sp>
        <p:nvSpPr>
          <p:cNvPr id="5" name="Date Placeholder 4"/>
          <p:cNvSpPr>
            <a:spLocks noGrp="1"/>
          </p:cNvSpPr>
          <p:nvPr>
            <p:ph type="dt" sz="half" idx="10"/>
          </p:nvPr>
        </p:nvSpPr>
        <p:spPr/>
        <p:txBody>
          <a:bodyPr/>
          <a:lstStyle/>
          <a:p>
            <a:fld id="{363162D0-0E4C-495C-982A-E563221B4E4E}" type="datetimeFigureOut">
              <a:rPr lang="en-US" smtClean="0"/>
              <a:t>1/12/2026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20695586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63162D0-0E4C-495C-982A-E563221B4E4E}" type="datetimeFigureOut">
              <a:rPr lang="en-US" smtClean="0"/>
              <a:t>1/12/2026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120101382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306560" y="389467"/>
            <a:ext cx="2804160" cy="619929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94080" y="389467"/>
            <a:ext cx="8249920" cy="6199294"/>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63162D0-0E4C-495C-982A-E563221B4E4E}" type="datetimeFigureOut">
              <a:rPr lang="en-US" smtClean="0"/>
              <a:t>1/12/2026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31471801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94080" y="389467"/>
            <a:ext cx="11216640" cy="1413934"/>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94080" y="1947333"/>
            <a:ext cx="11216640" cy="464142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94080" y="6780107"/>
            <a:ext cx="2926080" cy="389467"/>
          </a:xfrm>
          <a:prstGeom prst="rect">
            <a:avLst/>
          </a:prstGeom>
        </p:spPr>
        <p:txBody>
          <a:bodyPr vert="horz" lIns="91440" tIns="45720" rIns="91440" bIns="45720" rtlCol="0" anchor="ctr"/>
          <a:lstStyle>
            <a:lvl1pPr algn="l">
              <a:defRPr sz="1280">
                <a:solidFill>
                  <a:schemeClr val="tx1">
                    <a:tint val="75000"/>
                  </a:schemeClr>
                </a:solidFill>
              </a:defRPr>
            </a:lvl1pPr>
          </a:lstStyle>
          <a:p>
            <a:fld id="{17AF8177-673D-4D69-8098-A4A341A232B7}" type="datetime1">
              <a:rPr lang="en-US" smtClean="0"/>
              <a:t>1/12/2026</a:t>
            </a:fld>
            <a:endParaRPr lang="en-US"/>
          </a:p>
        </p:txBody>
      </p:sp>
      <p:sp>
        <p:nvSpPr>
          <p:cNvPr id="5" name="Footer Placeholder 4"/>
          <p:cNvSpPr>
            <a:spLocks noGrp="1"/>
          </p:cNvSpPr>
          <p:nvPr>
            <p:ph type="ftr" sz="quarter" idx="3"/>
          </p:nvPr>
        </p:nvSpPr>
        <p:spPr>
          <a:xfrm>
            <a:off x="4307840" y="6780107"/>
            <a:ext cx="4389120" cy="389467"/>
          </a:xfrm>
          <a:prstGeom prst="rect">
            <a:avLst/>
          </a:prstGeom>
        </p:spPr>
        <p:txBody>
          <a:bodyPr vert="horz" lIns="91440" tIns="45720" rIns="91440" bIns="45720" rtlCol="0" anchor="ctr"/>
          <a:lstStyle>
            <a:lvl1pPr algn="ctr">
              <a:defRPr sz="128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9184640" y="6780107"/>
            <a:ext cx="2926080" cy="389467"/>
          </a:xfrm>
          <a:prstGeom prst="rect">
            <a:avLst/>
          </a:prstGeom>
        </p:spPr>
        <p:txBody>
          <a:bodyPr vert="horz" lIns="91440" tIns="45720" rIns="91440" bIns="45720" rtlCol="0" anchor="ctr"/>
          <a:lstStyle>
            <a:lvl1pPr algn="r">
              <a:defRPr sz="1280">
                <a:solidFill>
                  <a:schemeClr val="tx1">
                    <a:tint val="75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3843607766"/>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sldNum="0" hdr="0" ftr="0"/>
  <p:txStyles>
    <p:titleStyle>
      <a:lvl1pPr algn="l" defTabSz="975390" rtl="0" eaLnBrk="1" latinLnBrk="0" hangingPunct="1">
        <a:lnSpc>
          <a:spcPct val="90000"/>
        </a:lnSpc>
        <a:spcBef>
          <a:spcPct val="0"/>
        </a:spcBef>
        <a:buNone/>
        <a:defRPr sz="4693" kern="1200">
          <a:solidFill>
            <a:schemeClr val="tx1"/>
          </a:solidFill>
          <a:latin typeface="+mj-lt"/>
          <a:ea typeface="+mj-ea"/>
          <a:cs typeface="+mj-cs"/>
        </a:defRPr>
      </a:lvl1pPr>
    </p:titleStyle>
    <p:bodyStyle>
      <a:lvl1pPr marL="243848" indent="-243848" algn="l" defTabSz="975390" rtl="0" eaLnBrk="1" latinLnBrk="0" hangingPunct="1">
        <a:lnSpc>
          <a:spcPct val="90000"/>
        </a:lnSpc>
        <a:spcBef>
          <a:spcPts val="1067"/>
        </a:spcBef>
        <a:buFont typeface="Arial" panose="020B0604020202020204" pitchFamily="34" charset="0"/>
        <a:buChar char="•"/>
        <a:defRPr sz="2987" kern="1200">
          <a:solidFill>
            <a:schemeClr val="tx1"/>
          </a:solidFill>
          <a:latin typeface="+mn-lt"/>
          <a:ea typeface="+mn-ea"/>
          <a:cs typeface="+mn-cs"/>
        </a:defRPr>
      </a:lvl1pPr>
      <a:lvl2pPr marL="731543" indent="-243848" algn="l" defTabSz="975390" rtl="0" eaLnBrk="1" latinLnBrk="0" hangingPunct="1">
        <a:lnSpc>
          <a:spcPct val="90000"/>
        </a:lnSpc>
        <a:spcBef>
          <a:spcPts val="533"/>
        </a:spcBef>
        <a:buFont typeface="Arial" panose="020B0604020202020204" pitchFamily="34" charset="0"/>
        <a:buChar char="•"/>
        <a:defRPr sz="2560" kern="1200">
          <a:solidFill>
            <a:schemeClr val="tx1"/>
          </a:solidFill>
          <a:latin typeface="+mn-lt"/>
          <a:ea typeface="+mn-ea"/>
          <a:cs typeface="+mn-cs"/>
        </a:defRPr>
      </a:lvl2pPr>
      <a:lvl3pPr marL="1219238" indent="-243848" algn="l" defTabSz="975390" rtl="0" eaLnBrk="1" latinLnBrk="0" hangingPunct="1">
        <a:lnSpc>
          <a:spcPct val="90000"/>
        </a:lnSpc>
        <a:spcBef>
          <a:spcPts val="533"/>
        </a:spcBef>
        <a:buFont typeface="Arial" panose="020B0604020202020204" pitchFamily="34" charset="0"/>
        <a:buChar char="•"/>
        <a:defRPr sz="2133" kern="1200">
          <a:solidFill>
            <a:schemeClr val="tx1"/>
          </a:solidFill>
          <a:latin typeface="+mn-lt"/>
          <a:ea typeface="+mn-ea"/>
          <a:cs typeface="+mn-cs"/>
        </a:defRPr>
      </a:lvl3pPr>
      <a:lvl4pPr marL="1706933"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4pPr>
      <a:lvl5pPr marL="2194629"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5pPr>
      <a:lvl6pPr marL="2682324"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6pPr>
      <a:lvl7pPr marL="3170019"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7pPr>
      <a:lvl8pPr marL="3657714"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8pPr>
      <a:lvl9pPr marL="4145410"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9pPr>
    </p:bodyStyle>
    <p:otherStyle>
      <a:defPPr>
        <a:defRPr lang="en-US"/>
      </a:defPPr>
      <a:lvl1pPr marL="0" algn="l" defTabSz="975390" rtl="0" eaLnBrk="1" latinLnBrk="0" hangingPunct="1">
        <a:defRPr sz="1920" kern="1200">
          <a:solidFill>
            <a:schemeClr val="tx1"/>
          </a:solidFill>
          <a:latin typeface="+mn-lt"/>
          <a:ea typeface="+mn-ea"/>
          <a:cs typeface="+mn-cs"/>
        </a:defRPr>
      </a:lvl1pPr>
      <a:lvl2pPr marL="487695" algn="l" defTabSz="975390" rtl="0" eaLnBrk="1" latinLnBrk="0" hangingPunct="1">
        <a:defRPr sz="1920" kern="1200">
          <a:solidFill>
            <a:schemeClr val="tx1"/>
          </a:solidFill>
          <a:latin typeface="+mn-lt"/>
          <a:ea typeface="+mn-ea"/>
          <a:cs typeface="+mn-cs"/>
        </a:defRPr>
      </a:lvl2pPr>
      <a:lvl3pPr marL="975390" algn="l" defTabSz="975390" rtl="0" eaLnBrk="1" latinLnBrk="0" hangingPunct="1">
        <a:defRPr sz="1920" kern="1200">
          <a:solidFill>
            <a:schemeClr val="tx1"/>
          </a:solidFill>
          <a:latin typeface="+mn-lt"/>
          <a:ea typeface="+mn-ea"/>
          <a:cs typeface="+mn-cs"/>
        </a:defRPr>
      </a:lvl3pPr>
      <a:lvl4pPr marL="1463086" algn="l" defTabSz="975390" rtl="0" eaLnBrk="1" latinLnBrk="0" hangingPunct="1">
        <a:defRPr sz="1920" kern="1200">
          <a:solidFill>
            <a:schemeClr val="tx1"/>
          </a:solidFill>
          <a:latin typeface="+mn-lt"/>
          <a:ea typeface="+mn-ea"/>
          <a:cs typeface="+mn-cs"/>
        </a:defRPr>
      </a:lvl4pPr>
      <a:lvl5pPr marL="1950781" algn="l" defTabSz="975390" rtl="0" eaLnBrk="1" latinLnBrk="0" hangingPunct="1">
        <a:defRPr sz="1920" kern="1200">
          <a:solidFill>
            <a:schemeClr val="tx1"/>
          </a:solidFill>
          <a:latin typeface="+mn-lt"/>
          <a:ea typeface="+mn-ea"/>
          <a:cs typeface="+mn-cs"/>
        </a:defRPr>
      </a:lvl5pPr>
      <a:lvl6pPr marL="2438476" algn="l" defTabSz="975390" rtl="0" eaLnBrk="1" latinLnBrk="0" hangingPunct="1">
        <a:defRPr sz="1920" kern="1200">
          <a:solidFill>
            <a:schemeClr val="tx1"/>
          </a:solidFill>
          <a:latin typeface="+mn-lt"/>
          <a:ea typeface="+mn-ea"/>
          <a:cs typeface="+mn-cs"/>
        </a:defRPr>
      </a:lvl6pPr>
      <a:lvl7pPr marL="2926171" algn="l" defTabSz="975390" rtl="0" eaLnBrk="1" latinLnBrk="0" hangingPunct="1">
        <a:defRPr sz="1920" kern="1200">
          <a:solidFill>
            <a:schemeClr val="tx1"/>
          </a:solidFill>
          <a:latin typeface="+mn-lt"/>
          <a:ea typeface="+mn-ea"/>
          <a:cs typeface="+mn-cs"/>
        </a:defRPr>
      </a:lvl7pPr>
      <a:lvl8pPr marL="3413867" algn="l" defTabSz="975390" rtl="0" eaLnBrk="1" latinLnBrk="0" hangingPunct="1">
        <a:defRPr sz="1920" kern="1200">
          <a:solidFill>
            <a:schemeClr val="tx1"/>
          </a:solidFill>
          <a:latin typeface="+mn-lt"/>
          <a:ea typeface="+mn-ea"/>
          <a:cs typeface="+mn-cs"/>
        </a:defRPr>
      </a:lvl8pPr>
      <a:lvl9pPr marL="3901562" algn="l" defTabSz="975390" rtl="0" eaLnBrk="1" latinLnBrk="0" hangingPunct="1">
        <a:defRPr sz="192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94080" y="389467"/>
            <a:ext cx="11216640" cy="1413934"/>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94080" y="1947333"/>
            <a:ext cx="11216640" cy="4641427"/>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94080" y="6780107"/>
            <a:ext cx="2926080" cy="389467"/>
          </a:xfrm>
          <a:prstGeom prst="rect">
            <a:avLst/>
          </a:prstGeom>
        </p:spPr>
        <p:txBody>
          <a:bodyPr vert="horz" lIns="91440" tIns="45720" rIns="91440" bIns="45720" rtlCol="0" anchor="ctr"/>
          <a:lstStyle>
            <a:lvl1pPr algn="l">
              <a:defRPr sz="1280">
                <a:solidFill>
                  <a:schemeClr val="tx1">
                    <a:tint val="75000"/>
                  </a:schemeClr>
                </a:solidFill>
              </a:defRPr>
            </a:lvl1pPr>
          </a:lstStyle>
          <a:p>
            <a:fld id="{363162D0-0E4C-495C-982A-E563221B4E4E}" type="datetimeFigureOut">
              <a:rPr lang="en-US" smtClean="0"/>
              <a:t>1/12/2026</a:t>
            </a:fld>
            <a:endParaRPr lang="en-US"/>
          </a:p>
        </p:txBody>
      </p:sp>
      <p:sp>
        <p:nvSpPr>
          <p:cNvPr id="5" name="Footer Placeholder 4"/>
          <p:cNvSpPr>
            <a:spLocks noGrp="1"/>
          </p:cNvSpPr>
          <p:nvPr>
            <p:ph type="ftr" sz="quarter" idx="3"/>
          </p:nvPr>
        </p:nvSpPr>
        <p:spPr>
          <a:xfrm>
            <a:off x="4307840" y="6780107"/>
            <a:ext cx="4389120" cy="389467"/>
          </a:xfrm>
          <a:prstGeom prst="rect">
            <a:avLst/>
          </a:prstGeom>
        </p:spPr>
        <p:txBody>
          <a:bodyPr vert="horz" lIns="91440" tIns="45720" rIns="91440" bIns="45720" rtlCol="0" anchor="ctr"/>
          <a:lstStyle>
            <a:lvl1pPr algn="ctr">
              <a:defRPr sz="128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9184640" y="6780107"/>
            <a:ext cx="2926080" cy="389467"/>
          </a:xfrm>
          <a:prstGeom prst="rect">
            <a:avLst/>
          </a:prstGeom>
        </p:spPr>
        <p:txBody>
          <a:bodyPr vert="horz" lIns="91440" tIns="45720" rIns="91440" bIns="45720" rtlCol="0" anchor="ctr"/>
          <a:lstStyle>
            <a:lvl1pPr algn="r">
              <a:defRPr sz="1280">
                <a:solidFill>
                  <a:schemeClr val="tx1">
                    <a:tint val="75000"/>
                  </a:schemeClr>
                </a:solidFill>
              </a:defRPr>
            </a:lvl1pPr>
          </a:lstStyle>
          <a:p>
            <a:fld id="{82E1B230-E5CC-43A1-964B-331710801FB9}" type="slidenum">
              <a:rPr lang="en-US" smtClean="0"/>
              <a:t>‹#›</a:t>
            </a:fld>
            <a:endParaRPr lang="en-US"/>
          </a:p>
        </p:txBody>
      </p:sp>
    </p:spTree>
    <p:extLst>
      <p:ext uri="{BB962C8B-B14F-4D97-AF65-F5344CB8AC3E}">
        <p14:creationId xmlns:p14="http://schemas.microsoft.com/office/powerpoint/2010/main" val="2603181047"/>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75390" rtl="0" eaLnBrk="1" latinLnBrk="0" hangingPunct="1">
        <a:lnSpc>
          <a:spcPct val="90000"/>
        </a:lnSpc>
        <a:spcBef>
          <a:spcPct val="0"/>
        </a:spcBef>
        <a:buNone/>
        <a:defRPr sz="4693" kern="1200">
          <a:solidFill>
            <a:schemeClr val="tx1"/>
          </a:solidFill>
          <a:latin typeface="+mj-lt"/>
          <a:ea typeface="+mj-ea"/>
          <a:cs typeface="+mj-cs"/>
        </a:defRPr>
      </a:lvl1pPr>
    </p:titleStyle>
    <p:bodyStyle>
      <a:lvl1pPr marL="243848" indent="-243848" algn="l" defTabSz="975390" rtl="0" eaLnBrk="1" latinLnBrk="0" hangingPunct="1">
        <a:lnSpc>
          <a:spcPct val="90000"/>
        </a:lnSpc>
        <a:spcBef>
          <a:spcPts val="1067"/>
        </a:spcBef>
        <a:buFont typeface="Arial" panose="020B0604020202020204" pitchFamily="34" charset="0"/>
        <a:buChar char="•"/>
        <a:defRPr sz="2987" kern="1200">
          <a:solidFill>
            <a:schemeClr val="tx1"/>
          </a:solidFill>
          <a:latin typeface="+mn-lt"/>
          <a:ea typeface="+mn-ea"/>
          <a:cs typeface="+mn-cs"/>
        </a:defRPr>
      </a:lvl1pPr>
      <a:lvl2pPr marL="731543" indent="-243848" algn="l" defTabSz="975390" rtl="0" eaLnBrk="1" latinLnBrk="0" hangingPunct="1">
        <a:lnSpc>
          <a:spcPct val="90000"/>
        </a:lnSpc>
        <a:spcBef>
          <a:spcPts val="533"/>
        </a:spcBef>
        <a:buFont typeface="Arial" panose="020B0604020202020204" pitchFamily="34" charset="0"/>
        <a:buChar char="•"/>
        <a:defRPr sz="2560" kern="1200">
          <a:solidFill>
            <a:schemeClr val="tx1"/>
          </a:solidFill>
          <a:latin typeface="+mn-lt"/>
          <a:ea typeface="+mn-ea"/>
          <a:cs typeface="+mn-cs"/>
        </a:defRPr>
      </a:lvl2pPr>
      <a:lvl3pPr marL="1219238" indent="-243848" algn="l" defTabSz="975390" rtl="0" eaLnBrk="1" latinLnBrk="0" hangingPunct="1">
        <a:lnSpc>
          <a:spcPct val="90000"/>
        </a:lnSpc>
        <a:spcBef>
          <a:spcPts val="533"/>
        </a:spcBef>
        <a:buFont typeface="Arial" panose="020B0604020202020204" pitchFamily="34" charset="0"/>
        <a:buChar char="•"/>
        <a:defRPr sz="2133" kern="1200">
          <a:solidFill>
            <a:schemeClr val="tx1"/>
          </a:solidFill>
          <a:latin typeface="+mn-lt"/>
          <a:ea typeface="+mn-ea"/>
          <a:cs typeface="+mn-cs"/>
        </a:defRPr>
      </a:lvl3pPr>
      <a:lvl4pPr marL="1706933"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4pPr>
      <a:lvl5pPr marL="2194629"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5pPr>
      <a:lvl6pPr marL="2682324"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6pPr>
      <a:lvl7pPr marL="3170019"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7pPr>
      <a:lvl8pPr marL="3657714"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8pPr>
      <a:lvl9pPr marL="4145410"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9pPr>
    </p:bodyStyle>
    <p:otherStyle>
      <a:defPPr>
        <a:defRPr lang="en-US"/>
      </a:defPPr>
      <a:lvl1pPr marL="0" algn="l" defTabSz="975390" rtl="0" eaLnBrk="1" latinLnBrk="0" hangingPunct="1">
        <a:defRPr sz="1920" kern="1200">
          <a:solidFill>
            <a:schemeClr val="tx1"/>
          </a:solidFill>
          <a:latin typeface="+mn-lt"/>
          <a:ea typeface="+mn-ea"/>
          <a:cs typeface="+mn-cs"/>
        </a:defRPr>
      </a:lvl1pPr>
      <a:lvl2pPr marL="487695" algn="l" defTabSz="975390" rtl="0" eaLnBrk="1" latinLnBrk="0" hangingPunct="1">
        <a:defRPr sz="1920" kern="1200">
          <a:solidFill>
            <a:schemeClr val="tx1"/>
          </a:solidFill>
          <a:latin typeface="+mn-lt"/>
          <a:ea typeface="+mn-ea"/>
          <a:cs typeface="+mn-cs"/>
        </a:defRPr>
      </a:lvl2pPr>
      <a:lvl3pPr marL="975390" algn="l" defTabSz="975390" rtl="0" eaLnBrk="1" latinLnBrk="0" hangingPunct="1">
        <a:defRPr sz="1920" kern="1200">
          <a:solidFill>
            <a:schemeClr val="tx1"/>
          </a:solidFill>
          <a:latin typeface="+mn-lt"/>
          <a:ea typeface="+mn-ea"/>
          <a:cs typeface="+mn-cs"/>
        </a:defRPr>
      </a:lvl3pPr>
      <a:lvl4pPr marL="1463086" algn="l" defTabSz="975390" rtl="0" eaLnBrk="1" latinLnBrk="0" hangingPunct="1">
        <a:defRPr sz="1920" kern="1200">
          <a:solidFill>
            <a:schemeClr val="tx1"/>
          </a:solidFill>
          <a:latin typeface="+mn-lt"/>
          <a:ea typeface="+mn-ea"/>
          <a:cs typeface="+mn-cs"/>
        </a:defRPr>
      </a:lvl4pPr>
      <a:lvl5pPr marL="1950781" algn="l" defTabSz="975390" rtl="0" eaLnBrk="1" latinLnBrk="0" hangingPunct="1">
        <a:defRPr sz="1920" kern="1200">
          <a:solidFill>
            <a:schemeClr val="tx1"/>
          </a:solidFill>
          <a:latin typeface="+mn-lt"/>
          <a:ea typeface="+mn-ea"/>
          <a:cs typeface="+mn-cs"/>
        </a:defRPr>
      </a:lvl5pPr>
      <a:lvl6pPr marL="2438476" algn="l" defTabSz="975390" rtl="0" eaLnBrk="1" latinLnBrk="0" hangingPunct="1">
        <a:defRPr sz="1920" kern="1200">
          <a:solidFill>
            <a:schemeClr val="tx1"/>
          </a:solidFill>
          <a:latin typeface="+mn-lt"/>
          <a:ea typeface="+mn-ea"/>
          <a:cs typeface="+mn-cs"/>
        </a:defRPr>
      </a:lvl6pPr>
      <a:lvl7pPr marL="2926171" algn="l" defTabSz="975390" rtl="0" eaLnBrk="1" latinLnBrk="0" hangingPunct="1">
        <a:defRPr sz="1920" kern="1200">
          <a:solidFill>
            <a:schemeClr val="tx1"/>
          </a:solidFill>
          <a:latin typeface="+mn-lt"/>
          <a:ea typeface="+mn-ea"/>
          <a:cs typeface="+mn-cs"/>
        </a:defRPr>
      </a:lvl7pPr>
      <a:lvl8pPr marL="3413867" algn="l" defTabSz="975390" rtl="0" eaLnBrk="1" latinLnBrk="0" hangingPunct="1">
        <a:defRPr sz="1920" kern="1200">
          <a:solidFill>
            <a:schemeClr val="tx1"/>
          </a:solidFill>
          <a:latin typeface="+mn-lt"/>
          <a:ea typeface="+mn-ea"/>
          <a:cs typeface="+mn-cs"/>
        </a:defRPr>
      </a:lvl8pPr>
      <a:lvl9pPr marL="3901562" algn="l" defTabSz="975390" rtl="0" eaLnBrk="1" latinLnBrk="0" hangingPunct="1">
        <a:defRPr sz="192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mailto:communitywaters@IslandWood.org"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6.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jpeg"/></Relationships>
</file>

<file path=ppt/slides/_rels/slide7.xml.rels><?xml version="1.0" encoding="UTF-8" standalone="yes"?>
<Relationships xmlns="http://schemas.openxmlformats.org/package/2006/relationships"><Relationship Id="rId3" Type="http://schemas.openxmlformats.org/officeDocument/2006/relationships/hyperlink" Target="https://www.cityoftacoma.org/cms/One.aspx?portalId=169&amp;pageId=2860#Northeast%20Tacoma"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13.xml"/><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hyperlink" Target="https://tacoma.maps.arcgis.com/home/webmap/viewer.html?layers=23e9a402b47d46058193362cb6c27a9e" TargetMode="External"/><Relationship Id="rId1" Type="http://schemas.openxmlformats.org/officeDocument/2006/relationships/slideLayout" Target="../slideLayouts/slideLayout13.xml"/><Relationship Id="rId4" Type="http://schemas.openxmlformats.org/officeDocument/2006/relationships/image" Target="../media/image2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6256" y="143945"/>
            <a:ext cx="12652288" cy="1924916"/>
          </a:xfrm>
        </p:spPr>
        <p:txBody>
          <a:bodyPr>
            <a:normAutofit/>
          </a:bodyPr>
          <a:lstStyle/>
          <a:p>
            <a:r>
              <a:rPr lang="en-US" dirty="0">
                <a:cs typeface="Calibri Light"/>
              </a:rPr>
              <a:t>Community Waters School Guide: </a:t>
            </a:r>
            <a:br>
              <a:rPr lang="en-US" dirty="0">
                <a:cs typeface="Calibri Light"/>
              </a:rPr>
            </a:br>
            <a:r>
              <a:rPr lang="en-US" dirty="0">
                <a:cs typeface="Calibri Light"/>
              </a:rPr>
              <a:t>Bryant Montessori</a:t>
            </a:r>
            <a:endParaRPr lang="en-US" dirty="0"/>
          </a:p>
        </p:txBody>
      </p:sp>
      <p:sp>
        <p:nvSpPr>
          <p:cNvPr id="3" name="Subtitle 2"/>
          <p:cNvSpPr>
            <a:spLocks noGrp="1"/>
          </p:cNvSpPr>
          <p:nvPr>
            <p:ph type="subTitle" idx="1"/>
          </p:nvPr>
        </p:nvSpPr>
        <p:spPr>
          <a:xfrm>
            <a:off x="857345" y="2237459"/>
            <a:ext cx="11026058" cy="4597804"/>
          </a:xfrm>
        </p:spPr>
        <p:txBody>
          <a:bodyPr>
            <a:normAutofit/>
          </a:bodyPr>
          <a:lstStyle/>
          <a:p>
            <a:pPr>
              <a:spcBef>
                <a:spcPts val="0"/>
              </a:spcBef>
            </a:pPr>
            <a:r>
              <a:rPr lang="en-US" sz="2601" dirty="0">
                <a:solidFill>
                  <a:srgbClr val="ED7D31"/>
                </a:solidFill>
                <a:latin typeface="Calibri" panose="020F0502020204030204" pitchFamily="34" charset="0"/>
                <a:ea typeface="Times New Roman" panose="02020603050405020304" pitchFamily="18" charset="0"/>
                <a:cs typeface="Times New Roman" panose="02020603050405020304" pitchFamily="18" charset="0"/>
              </a:rPr>
              <a:t>How to Use This Guide</a:t>
            </a:r>
            <a:endParaRPr lang="en-US" sz="2601" dirty="0">
              <a:latin typeface="Calibri" panose="020F0502020204030204" pitchFamily="34" charset="0"/>
              <a:ea typeface="Times New Roman" panose="02020603050405020304" pitchFamily="18" charset="0"/>
              <a:cs typeface="Times New Roman" panose="02020603050405020304" pitchFamily="18" charset="0"/>
            </a:endParaRPr>
          </a:p>
          <a:p>
            <a:pPr>
              <a:lnSpc>
                <a:spcPct val="107000"/>
              </a:lnSpc>
              <a:spcBef>
                <a:spcPts val="0"/>
              </a:spcBef>
              <a:spcAft>
                <a:spcPts val="1155"/>
              </a:spcAft>
            </a:pPr>
            <a:r>
              <a:rPr lang="en-US" sz="2601" dirty="0">
                <a:latin typeface="Calibri" panose="020F0502020204030204" pitchFamily="34" charset="0"/>
                <a:ea typeface="Calibri" panose="020F0502020204030204" pitchFamily="34" charset="0"/>
                <a:cs typeface="Times New Roman" panose="02020603050405020304" pitchFamily="18" charset="0"/>
              </a:rPr>
              <a:t>This School Guide supports the Community Waters Science Unit Teacher Manual with information, maps, and images </a:t>
            </a:r>
            <a:r>
              <a:rPr lang="en-US" sz="2601" u="sng" dirty="0">
                <a:latin typeface="Calibri" panose="020F0502020204030204" pitchFamily="34" charset="0"/>
                <a:ea typeface="Calibri" panose="020F0502020204030204" pitchFamily="34" charset="0"/>
                <a:cs typeface="Times New Roman" panose="02020603050405020304" pitchFamily="18" charset="0"/>
              </a:rPr>
              <a:t>specific to your school and neighborhood</a:t>
            </a:r>
            <a:r>
              <a:rPr lang="en-US" sz="2601" dirty="0">
                <a:latin typeface="Calibri" panose="020F0502020204030204" pitchFamily="34" charset="0"/>
                <a:ea typeface="Calibri" panose="020F0502020204030204" pitchFamily="34" charset="0"/>
                <a:cs typeface="Times New Roman" panose="02020603050405020304" pitchFamily="18" charset="0"/>
              </a:rPr>
              <a:t>. </a:t>
            </a:r>
          </a:p>
          <a:p>
            <a:pPr>
              <a:lnSpc>
                <a:spcPct val="107000"/>
              </a:lnSpc>
              <a:spcBef>
                <a:spcPts val="0"/>
              </a:spcBef>
              <a:spcAft>
                <a:spcPts val="1155"/>
              </a:spcAft>
            </a:pPr>
            <a:r>
              <a:rPr lang="en-US" sz="2601">
                <a:latin typeface="Calibri" panose="020F0502020204030204" pitchFamily="34" charset="0"/>
                <a:ea typeface="Calibri" panose="020F0502020204030204" pitchFamily="34" charset="0"/>
                <a:cs typeface="Times New Roman" panose="02020603050405020304" pitchFamily="18" charset="0"/>
              </a:rPr>
              <a:t>It is written mostly for teachers - its goal is to provide a better understanding of what is happening with stormwater in and around your school. </a:t>
            </a:r>
          </a:p>
          <a:p>
            <a:pPr>
              <a:lnSpc>
                <a:spcPct val="107000"/>
              </a:lnSpc>
              <a:spcBef>
                <a:spcPts val="0"/>
              </a:spcBef>
              <a:spcAft>
                <a:spcPts val="1155"/>
              </a:spcAft>
            </a:pPr>
            <a:r>
              <a:rPr lang="en-US" sz="2601" dirty="0">
                <a:latin typeface="Calibri" panose="020F0502020204030204" pitchFamily="34" charset="0"/>
                <a:ea typeface="Calibri" panose="020F0502020204030204" pitchFamily="34" charset="0"/>
                <a:cs typeface="Times New Roman" panose="02020603050405020304" pitchFamily="18" charset="0"/>
              </a:rPr>
              <a:t>All content within may change, and can be adapted as desired.</a:t>
            </a:r>
          </a:p>
          <a:p>
            <a:pPr>
              <a:lnSpc>
                <a:spcPct val="107000"/>
              </a:lnSpc>
              <a:spcBef>
                <a:spcPts val="0"/>
              </a:spcBef>
              <a:spcAft>
                <a:spcPts val="1155"/>
              </a:spcAft>
            </a:pPr>
            <a:r>
              <a:rPr lang="en-US" sz="2601" dirty="0">
                <a:latin typeface="Calibri" panose="020F0502020204030204" pitchFamily="34" charset="0"/>
                <a:ea typeface="Calibri" panose="020F0502020204030204" pitchFamily="34" charset="0"/>
                <a:cs typeface="Times New Roman" panose="02020603050405020304" pitchFamily="18" charset="0"/>
              </a:rPr>
              <a:t>If you have any questions about these maps, accompanying lessons, or stormwater around your school, contact IslandWood staff at </a:t>
            </a:r>
            <a:r>
              <a:rPr lang="en-US" sz="2601" u="sng" dirty="0">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2"/>
              </a:rPr>
              <a:t>communitywaters@IslandWood.org</a:t>
            </a:r>
            <a:r>
              <a:rPr lang="en-US" sz="2601" u="sng" dirty="0">
                <a:solidFill>
                  <a:srgbClr val="0563C1"/>
                </a:solidFill>
                <a:latin typeface="Calibri" panose="020F0502020204030204" pitchFamily="34" charset="0"/>
                <a:ea typeface="Calibri" panose="020F0502020204030204" pitchFamily="34" charset="0"/>
                <a:cs typeface="Times New Roman" panose="02020603050405020304" pitchFamily="18" charset="0"/>
              </a:rPr>
              <a:t>.</a:t>
            </a:r>
            <a:endParaRPr lang="en-US" sz="2601" dirty="0">
              <a:latin typeface="Calibri" panose="020F0502020204030204" pitchFamily="34" charset="0"/>
              <a:ea typeface="Calibri" panose="020F0502020204030204" pitchFamily="34" charset="0"/>
              <a:cs typeface="Times New Roman" panose="02020603050405020304" pitchFamily="18" charset="0"/>
            </a:endParaRPr>
          </a:p>
        </p:txBody>
      </p:sp>
      <p:sp>
        <p:nvSpPr>
          <p:cNvPr id="5" name="Date Placeholder 4">
            <a:extLst>
              <a:ext uri="{FF2B5EF4-FFF2-40B4-BE49-F238E27FC236}">
                <a16:creationId xmlns:a16="http://schemas.microsoft.com/office/drawing/2014/main" id="{75F50C95-3DEE-483F-8586-C362A23E1487}"/>
              </a:ext>
            </a:extLst>
          </p:cNvPr>
          <p:cNvSpPr>
            <a:spLocks noGrp="1"/>
          </p:cNvSpPr>
          <p:nvPr>
            <p:ph type="dt" sz="half" idx="10"/>
          </p:nvPr>
        </p:nvSpPr>
        <p:spPr>
          <a:xfrm>
            <a:off x="0" y="6925733"/>
            <a:ext cx="2926080" cy="389467"/>
          </a:xfrm>
        </p:spPr>
        <p:txBody>
          <a:bodyPr/>
          <a:lstStyle/>
          <a:p>
            <a:fld id="{7CD03049-5930-475D-AB04-60AED5E974AF}" type="datetime1">
              <a:rPr lang="en-US" smtClean="0"/>
              <a:t>1/12/2026</a:t>
            </a:fld>
            <a:endParaRPr lang="en-US"/>
          </a:p>
        </p:txBody>
      </p:sp>
      <p:pic>
        <p:nvPicPr>
          <p:cNvPr id="7" name="Picture 6" descr="A picture containing text, clipart&#10;&#10;Description automatically generated">
            <a:extLst>
              <a:ext uri="{FF2B5EF4-FFF2-40B4-BE49-F238E27FC236}">
                <a16:creationId xmlns:a16="http://schemas.microsoft.com/office/drawing/2014/main" id="{04F18741-D1FD-E73D-2051-268C94A7342B}"/>
              </a:ext>
            </a:extLst>
          </p:cNvPr>
          <p:cNvPicPr>
            <a:picLocks noGrp="1" noRot="1" noChangeAspect="1" noMove="1" noResize="1" noEditPoints="1" noAdjustHandles="1" noChangeArrowheads="1" noChangeShapeType="1" noCrop="1"/>
          </p:cNvPicPr>
          <p:nvPr/>
        </p:nvPicPr>
        <p:blipFill>
          <a:blip r:embed="rId3" cstate="print">
            <a:extLst>
              <a:ext uri="{28A0092B-C50C-407E-A947-70E740481C1C}">
                <a14:useLocalDpi xmlns:a14="http://schemas.microsoft.com/office/drawing/2010/main" val="0"/>
              </a:ext>
            </a:extLst>
          </a:blip>
          <a:stretch>
            <a:fillRect/>
          </a:stretch>
        </p:blipFill>
        <p:spPr>
          <a:xfrm>
            <a:off x="10938262" y="6411610"/>
            <a:ext cx="1890282" cy="708856"/>
          </a:xfrm>
          <a:prstGeom prst="rect">
            <a:avLst/>
          </a:prstGeom>
        </p:spPr>
      </p:pic>
    </p:spTree>
    <p:extLst>
      <p:ext uri="{BB962C8B-B14F-4D97-AF65-F5344CB8AC3E}">
        <p14:creationId xmlns:p14="http://schemas.microsoft.com/office/powerpoint/2010/main" val="109857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useBgFill="1">
        <p:nvSpPr>
          <p:cNvPr id="39" name="Rectangle 38">
            <a:extLst>
              <a:ext uri="{FF2B5EF4-FFF2-40B4-BE49-F238E27FC236}">
                <a16:creationId xmlns:a16="http://schemas.microsoft.com/office/drawing/2014/main" id="{84DF55BE-B4AB-4BA1-BDE1-E9F7FB3F11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3001548" cy="7315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5A8BC33-119E-4B52-B140-F25E7BC5EC1C}"/>
              </a:ext>
            </a:extLst>
          </p:cNvPr>
          <p:cNvSpPr>
            <a:spLocks noGrp="1"/>
          </p:cNvSpPr>
          <p:nvPr>
            <p:ph type="title"/>
          </p:nvPr>
        </p:nvSpPr>
        <p:spPr>
          <a:xfrm>
            <a:off x="444086" y="396358"/>
            <a:ext cx="5021050" cy="1393687"/>
          </a:xfrm>
        </p:spPr>
        <p:txBody>
          <a:bodyPr>
            <a:normAutofit/>
          </a:bodyPr>
          <a:lstStyle/>
          <a:p>
            <a:r>
              <a:rPr lang="en-US" altLang="en-US" sz="4200" dirty="0" bmk="_Hlk497297497">
                <a:latin typeface="Calibri Light" panose="020F0302020204030204" pitchFamily="34" charset="0"/>
                <a:ea typeface="Calibri"/>
                <a:cs typeface="Calibri Light" panose="020F0302020204030204" pitchFamily="34" charset="0"/>
              </a:rPr>
              <a:t>Stormwater in Our Schoolyard (lesson 2)</a:t>
            </a:r>
            <a:endParaRPr lang="en-US" sz="4200" dirty="0">
              <a:latin typeface="Calibri Light" panose="020F0302020204030204" pitchFamily="34" charset="0"/>
              <a:ea typeface="Calibri"/>
              <a:cs typeface="Calibri Light" panose="020F0302020204030204" pitchFamily="34" charset="0"/>
            </a:endParaRPr>
          </a:p>
        </p:txBody>
      </p:sp>
      <p:sp>
        <p:nvSpPr>
          <p:cNvPr id="18" name="Date Placeholder 17">
            <a:extLst>
              <a:ext uri="{FF2B5EF4-FFF2-40B4-BE49-F238E27FC236}">
                <a16:creationId xmlns:a16="http://schemas.microsoft.com/office/drawing/2014/main" id="{06E2D745-4A0E-4304-8960-4A69F05FF784}"/>
              </a:ext>
            </a:extLst>
          </p:cNvPr>
          <p:cNvSpPr>
            <a:spLocks noGrp="1"/>
          </p:cNvSpPr>
          <p:nvPr>
            <p:ph type="dt" sz="half" idx="10"/>
          </p:nvPr>
        </p:nvSpPr>
        <p:spPr>
          <a:xfrm>
            <a:off x="168582" y="6832355"/>
            <a:ext cx="2926080" cy="389467"/>
          </a:xfrm>
        </p:spPr>
        <p:txBody>
          <a:bodyPr>
            <a:normAutofit/>
          </a:bodyPr>
          <a:lstStyle/>
          <a:p>
            <a:pPr>
              <a:spcAft>
                <a:spcPts val="600"/>
              </a:spcAft>
            </a:pPr>
            <a:fld id="{81F4AF88-83A5-4B59-BE0B-0BF5E6E5AA9A}" type="datetime1">
              <a:rPr lang="en-US"/>
              <a:pPr>
                <a:spcAft>
                  <a:spcPts val="600"/>
                </a:spcAft>
              </a:pPr>
              <a:t>1/12/2026</a:t>
            </a:fld>
            <a:endParaRPr lang="en-US"/>
          </a:p>
        </p:txBody>
      </p:sp>
      <p:sp>
        <p:nvSpPr>
          <p:cNvPr id="12" name="Rectangle 9">
            <a:extLst>
              <a:ext uri="{FF2B5EF4-FFF2-40B4-BE49-F238E27FC236}">
                <a16:creationId xmlns:a16="http://schemas.microsoft.com/office/drawing/2014/main" id="{709E0A3A-8CCA-41F1-9CCB-08613E9D1663}"/>
              </a:ext>
            </a:extLst>
          </p:cNvPr>
          <p:cNvSpPr>
            <a:spLocks noChangeArrowheads="1"/>
          </p:cNvSpPr>
          <p:nvPr/>
        </p:nvSpPr>
        <p:spPr bwMode="auto">
          <a:xfrm>
            <a:off x="-2084895" y="-1012962"/>
            <a:ext cx="266869" cy="5336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32112" tIns="66056" rIns="132112" bIns="66056" numCol="1" anchor="ctr" anchorCtr="0" compatLnSpc="1">
            <a:prstTxWarp prst="textNoShape">
              <a:avLst/>
            </a:prstTxWarp>
            <a:spAutoFit/>
          </a:bodyPr>
          <a:lstStyle/>
          <a:p>
            <a:endParaRPr lang="en-US" sz="2601"/>
          </a:p>
        </p:txBody>
      </p:sp>
      <p:sp>
        <p:nvSpPr>
          <p:cNvPr id="13" name="Rectangle 11">
            <a:extLst>
              <a:ext uri="{FF2B5EF4-FFF2-40B4-BE49-F238E27FC236}">
                <a16:creationId xmlns:a16="http://schemas.microsoft.com/office/drawing/2014/main" id="{814E4DB8-7CA3-4454-BD4F-FAF8ADC34433}"/>
              </a:ext>
            </a:extLst>
          </p:cNvPr>
          <p:cNvSpPr>
            <a:spLocks noChangeArrowheads="1"/>
          </p:cNvSpPr>
          <p:nvPr/>
        </p:nvSpPr>
        <p:spPr bwMode="auto">
          <a:xfrm>
            <a:off x="-2084896" y="-682682"/>
            <a:ext cx="17614967" cy="5336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32112" tIns="66056" rIns="132112" bIns="66056" numCol="1" anchor="ctr" anchorCtr="0" compatLnSpc="1">
            <a:prstTxWarp prst="textNoShape">
              <a:avLst/>
            </a:prstTxWarp>
            <a:spAutoFit/>
          </a:bodyPr>
          <a:lstStyle/>
          <a:p>
            <a:endParaRPr lang="en-US" sz="2601"/>
          </a:p>
        </p:txBody>
      </p:sp>
      <p:sp>
        <p:nvSpPr>
          <p:cNvPr id="14" name="Rectangle 13">
            <a:extLst>
              <a:ext uri="{FF2B5EF4-FFF2-40B4-BE49-F238E27FC236}">
                <a16:creationId xmlns:a16="http://schemas.microsoft.com/office/drawing/2014/main" id="{55938B26-84A3-4C85-8314-6B1F362CB54E}"/>
              </a:ext>
            </a:extLst>
          </p:cNvPr>
          <p:cNvSpPr>
            <a:spLocks noChangeArrowheads="1"/>
          </p:cNvSpPr>
          <p:nvPr/>
        </p:nvSpPr>
        <p:spPr bwMode="auto">
          <a:xfrm>
            <a:off x="-2084895" y="-876740"/>
            <a:ext cx="266869" cy="9217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32112" tIns="66056" rIns="132112" bIns="66056" numCol="1" anchor="ctr" anchorCtr="0" compatLnSpc="1">
            <a:prstTxWarp prst="textNoShape">
              <a:avLst/>
            </a:prstTxWarp>
            <a:spAutoFit/>
          </a:bodyPr>
          <a:lstStyle/>
          <a:p>
            <a:pPr defTabSz="1321166" eaLnBrk="0" fontAlgn="base" hangingPunct="0">
              <a:spcBef>
                <a:spcPct val="0"/>
              </a:spcBef>
              <a:spcAft>
                <a:spcPts val="600"/>
              </a:spcAft>
            </a:pPr>
            <a:endParaRPr lang="en-US" altLang="en-US" sz="2022" bmk="_Hlk497297497">
              <a:latin typeface="Calibri" panose="020F0502020204030204" pitchFamily="34" charset="0"/>
              <a:ea typeface="Calibri" panose="020F0502020204030204" pitchFamily="34" charset="0"/>
              <a:cs typeface="Times New Roman" panose="02020603050405020304" pitchFamily="18" charset="0"/>
            </a:endParaRPr>
          </a:p>
          <a:p>
            <a:pPr defTabSz="1321166" eaLnBrk="0" fontAlgn="base" hangingPunct="0">
              <a:spcBef>
                <a:spcPct val="0"/>
              </a:spcBef>
              <a:spcAft>
                <a:spcPts val="600"/>
              </a:spcAft>
            </a:pPr>
            <a:endParaRPr lang="en-US" altLang="en-US" sz="2601">
              <a:latin typeface="Arial" panose="020B0604020202020204" pitchFamily="34" charset="0"/>
            </a:endParaRPr>
          </a:p>
        </p:txBody>
      </p:sp>
      <p:sp>
        <p:nvSpPr>
          <p:cNvPr id="20" name="Flowchart: Off-page Connector 131">
            <a:extLst>
              <a:ext uri="{FF2B5EF4-FFF2-40B4-BE49-F238E27FC236}">
                <a16:creationId xmlns:a16="http://schemas.microsoft.com/office/drawing/2014/main" id="{708C8ADF-D1D2-D106-4B71-A305923B3D03}"/>
              </a:ext>
            </a:extLst>
          </p:cNvPr>
          <p:cNvSpPr>
            <a:spLocks noChangeArrowheads="1"/>
          </p:cNvSpPr>
          <p:nvPr/>
        </p:nvSpPr>
        <p:spPr bwMode="auto">
          <a:xfrm>
            <a:off x="3052264" y="5825589"/>
            <a:ext cx="419733" cy="458724"/>
          </a:xfrm>
          <a:prstGeom prst="flowChartOffpageConnector">
            <a:avLst/>
          </a:prstGeom>
          <a:solidFill>
            <a:srgbClr val="00B0F0">
              <a:alpha val="65097"/>
            </a:srgbClr>
          </a:solidFill>
          <a:ln w="12700">
            <a:solidFill>
              <a:srgbClr val="1F4D78"/>
            </a:solidFill>
            <a:miter lim="800000"/>
            <a:headEnd/>
            <a:tailEnd/>
          </a:ln>
        </p:spPr>
        <p:txBody>
          <a:bodyPr vert="horz" wrap="square" lIns="132112" tIns="66056" rIns="132112" bIns="66056" numCol="1" anchor="ctr" anchorCtr="0" compatLnSpc="1">
            <a:prstTxWarp prst="textNoShape">
              <a:avLst/>
            </a:prstTxWarp>
          </a:bodyPr>
          <a:lstStyle/>
          <a:p>
            <a:pPr algn="ctr" defTabSz="1321166" eaLnBrk="0" fontAlgn="base" hangingPunct="0">
              <a:spcBef>
                <a:spcPct val="0"/>
              </a:spcBef>
              <a:spcAft>
                <a:spcPct val="0"/>
              </a:spcAft>
            </a:pPr>
            <a:r>
              <a:rPr lang="en-US" altLang="en-US" sz="1734" b="1" dirty="0">
                <a:solidFill>
                  <a:srgbClr val="000000"/>
                </a:solidFill>
                <a:latin typeface="Calibri" panose="020F0502020204030204" pitchFamily="34" charset="0"/>
                <a:ea typeface="Calibri" panose="020F0502020204030204" pitchFamily="34" charset="0"/>
                <a:cs typeface="Times New Roman" panose="02020603050405020304" pitchFamily="18" charset="0"/>
              </a:rPr>
              <a:t>A</a:t>
            </a:r>
            <a:endParaRPr lang="en-US" altLang="en-US" sz="2601" b="1" dirty="0">
              <a:latin typeface="Arial" panose="020B0604020202020204" pitchFamily="34" charset="0"/>
            </a:endParaRPr>
          </a:p>
        </p:txBody>
      </p:sp>
      <p:sp>
        <p:nvSpPr>
          <p:cNvPr id="23" name="Flowchart: Off-page Connector 131">
            <a:extLst>
              <a:ext uri="{FF2B5EF4-FFF2-40B4-BE49-F238E27FC236}">
                <a16:creationId xmlns:a16="http://schemas.microsoft.com/office/drawing/2014/main" id="{C9A1E3DB-9557-1345-61D0-E7E755DBE4C4}"/>
              </a:ext>
            </a:extLst>
          </p:cNvPr>
          <p:cNvSpPr>
            <a:spLocks noChangeArrowheads="1"/>
          </p:cNvSpPr>
          <p:nvPr/>
        </p:nvSpPr>
        <p:spPr bwMode="auto">
          <a:xfrm>
            <a:off x="3811811" y="5889408"/>
            <a:ext cx="419733" cy="458724"/>
          </a:xfrm>
          <a:prstGeom prst="flowChartOffpageConnector">
            <a:avLst/>
          </a:prstGeom>
          <a:solidFill>
            <a:srgbClr val="00B0F0">
              <a:alpha val="65097"/>
            </a:srgbClr>
          </a:solidFill>
          <a:ln w="12700">
            <a:solidFill>
              <a:srgbClr val="1F4D78"/>
            </a:solidFill>
            <a:miter lim="800000"/>
            <a:headEnd/>
            <a:tailEnd/>
          </a:ln>
        </p:spPr>
        <p:txBody>
          <a:bodyPr vert="horz" wrap="square" lIns="132112" tIns="66056" rIns="132112" bIns="66056" numCol="1" anchor="ctr" anchorCtr="0" compatLnSpc="1">
            <a:prstTxWarp prst="textNoShape">
              <a:avLst/>
            </a:prstTxWarp>
          </a:bodyPr>
          <a:lstStyle/>
          <a:p>
            <a:pPr algn="ctr" defTabSz="1321166" eaLnBrk="0" fontAlgn="base" hangingPunct="0">
              <a:spcBef>
                <a:spcPct val="0"/>
              </a:spcBef>
              <a:spcAft>
                <a:spcPct val="0"/>
              </a:spcAft>
            </a:pPr>
            <a:r>
              <a:rPr lang="en-US" altLang="en-US" sz="1734" b="1" dirty="0">
                <a:solidFill>
                  <a:srgbClr val="000000"/>
                </a:solidFill>
                <a:latin typeface="Calibri" panose="020F0502020204030204" pitchFamily="34" charset="0"/>
                <a:cs typeface="Times New Roman" panose="02020603050405020304" pitchFamily="18" charset="0"/>
              </a:rPr>
              <a:t>B</a:t>
            </a:r>
            <a:endParaRPr lang="en-US" altLang="en-US" sz="2601" b="1" dirty="0">
              <a:latin typeface="Arial" panose="020B0604020202020204" pitchFamily="34" charset="0"/>
            </a:endParaRPr>
          </a:p>
        </p:txBody>
      </p:sp>
      <p:sp>
        <p:nvSpPr>
          <p:cNvPr id="30" name="Flowchart: Off-page Connector 131">
            <a:extLst>
              <a:ext uri="{FF2B5EF4-FFF2-40B4-BE49-F238E27FC236}">
                <a16:creationId xmlns:a16="http://schemas.microsoft.com/office/drawing/2014/main" id="{A8EED205-FD8A-9A68-AFE4-E2473A579D72}"/>
              </a:ext>
            </a:extLst>
          </p:cNvPr>
          <p:cNvSpPr>
            <a:spLocks noChangeArrowheads="1"/>
          </p:cNvSpPr>
          <p:nvPr/>
        </p:nvSpPr>
        <p:spPr bwMode="auto">
          <a:xfrm>
            <a:off x="3156164" y="6460118"/>
            <a:ext cx="419733" cy="458724"/>
          </a:xfrm>
          <a:prstGeom prst="flowChartOffpageConnector">
            <a:avLst/>
          </a:prstGeom>
          <a:solidFill>
            <a:srgbClr val="00B0F0">
              <a:alpha val="65097"/>
            </a:srgbClr>
          </a:solidFill>
          <a:ln w="12700">
            <a:solidFill>
              <a:srgbClr val="1F4D78"/>
            </a:solidFill>
            <a:miter lim="800000"/>
            <a:headEnd/>
            <a:tailEnd/>
          </a:ln>
        </p:spPr>
        <p:txBody>
          <a:bodyPr vert="horz" wrap="square" lIns="132112" tIns="66056" rIns="132112" bIns="66056" numCol="1" anchor="ctr" anchorCtr="0" compatLnSpc="1">
            <a:prstTxWarp prst="textNoShape">
              <a:avLst/>
            </a:prstTxWarp>
          </a:bodyPr>
          <a:lstStyle/>
          <a:p>
            <a:pPr algn="ctr" defTabSz="1321166" eaLnBrk="0" fontAlgn="base" hangingPunct="0">
              <a:spcBef>
                <a:spcPct val="0"/>
              </a:spcBef>
              <a:spcAft>
                <a:spcPct val="0"/>
              </a:spcAft>
            </a:pPr>
            <a:r>
              <a:rPr lang="en-US" altLang="en-US" sz="1734" b="1" dirty="0">
                <a:solidFill>
                  <a:srgbClr val="000000"/>
                </a:solidFill>
                <a:latin typeface="Calibri" panose="020F0502020204030204" pitchFamily="34" charset="0"/>
                <a:cs typeface="Times New Roman" panose="02020603050405020304" pitchFamily="18" charset="0"/>
              </a:rPr>
              <a:t>D</a:t>
            </a:r>
            <a:endParaRPr lang="en-US" altLang="en-US" sz="2601" b="1" dirty="0">
              <a:latin typeface="Arial" panose="020B0604020202020204" pitchFamily="34" charset="0"/>
            </a:endParaRPr>
          </a:p>
        </p:txBody>
      </p:sp>
      <p:sp>
        <p:nvSpPr>
          <p:cNvPr id="31" name="Flowchart: Off-page Connector 131">
            <a:extLst>
              <a:ext uri="{FF2B5EF4-FFF2-40B4-BE49-F238E27FC236}">
                <a16:creationId xmlns:a16="http://schemas.microsoft.com/office/drawing/2014/main" id="{FA1D1B61-7613-6B6E-0F99-13E2C435450F}"/>
              </a:ext>
            </a:extLst>
          </p:cNvPr>
          <p:cNvSpPr>
            <a:spLocks noChangeArrowheads="1"/>
          </p:cNvSpPr>
          <p:nvPr/>
        </p:nvSpPr>
        <p:spPr bwMode="auto">
          <a:xfrm>
            <a:off x="3755612" y="6507674"/>
            <a:ext cx="419733" cy="458724"/>
          </a:xfrm>
          <a:prstGeom prst="flowChartOffpageConnector">
            <a:avLst/>
          </a:prstGeom>
          <a:solidFill>
            <a:srgbClr val="00B0F0">
              <a:alpha val="65097"/>
            </a:srgbClr>
          </a:solidFill>
          <a:ln w="12700">
            <a:solidFill>
              <a:srgbClr val="1F4D78"/>
            </a:solidFill>
            <a:miter lim="800000"/>
            <a:headEnd/>
            <a:tailEnd/>
          </a:ln>
        </p:spPr>
        <p:txBody>
          <a:bodyPr vert="horz" wrap="square" lIns="132112" tIns="66056" rIns="132112" bIns="66056" numCol="1" anchor="ctr" anchorCtr="0" compatLnSpc="1">
            <a:prstTxWarp prst="textNoShape">
              <a:avLst/>
            </a:prstTxWarp>
          </a:bodyPr>
          <a:lstStyle/>
          <a:p>
            <a:pPr algn="ctr" defTabSz="1321166" eaLnBrk="0" fontAlgn="base" hangingPunct="0">
              <a:spcBef>
                <a:spcPct val="0"/>
              </a:spcBef>
              <a:spcAft>
                <a:spcPct val="0"/>
              </a:spcAft>
            </a:pPr>
            <a:r>
              <a:rPr lang="en-US" altLang="en-US" sz="1734" b="1" dirty="0">
                <a:solidFill>
                  <a:srgbClr val="000000"/>
                </a:solidFill>
                <a:latin typeface="Calibri" panose="020F0502020204030204" pitchFamily="34" charset="0"/>
                <a:cs typeface="Times New Roman" panose="02020603050405020304" pitchFamily="18" charset="0"/>
              </a:rPr>
              <a:t>F</a:t>
            </a:r>
            <a:endParaRPr lang="en-US" altLang="en-US" sz="2601" b="1" dirty="0">
              <a:latin typeface="Arial" panose="020B0604020202020204" pitchFamily="34" charset="0"/>
            </a:endParaRPr>
          </a:p>
        </p:txBody>
      </p:sp>
      <p:sp>
        <p:nvSpPr>
          <p:cNvPr id="4" name="TextBox 3">
            <a:extLst>
              <a:ext uri="{FF2B5EF4-FFF2-40B4-BE49-F238E27FC236}">
                <a16:creationId xmlns:a16="http://schemas.microsoft.com/office/drawing/2014/main" id="{B910BE41-6CF2-15C9-3CDD-02E391699F78}"/>
              </a:ext>
            </a:extLst>
          </p:cNvPr>
          <p:cNvSpPr txBox="1"/>
          <p:nvPr/>
        </p:nvSpPr>
        <p:spPr>
          <a:xfrm>
            <a:off x="516164" y="1775725"/>
            <a:ext cx="4598096" cy="369331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ea typeface="+mn-lt"/>
                <a:cs typeface="+mn-lt"/>
              </a:rPr>
              <a:t>This map and points of interest (photos and info) on the next slides can be used to guide your classes’ exploration of the schoolyard. Add your own images in your own copy as you wish!</a:t>
            </a:r>
          </a:p>
          <a:p>
            <a:endParaRPr lang="en-US" dirty="0">
              <a:ea typeface="+mn-lt"/>
              <a:cs typeface="+mn-lt"/>
            </a:endParaRPr>
          </a:p>
          <a:p>
            <a:r>
              <a:rPr lang="en-US" dirty="0">
                <a:ea typeface="+mn-lt"/>
                <a:cs typeface="+mn-lt"/>
              </a:rPr>
              <a:t>You will find the student worksheet on slide 6. </a:t>
            </a:r>
          </a:p>
          <a:p>
            <a:endParaRPr lang="en-US" dirty="0">
              <a:ea typeface="+mn-lt"/>
              <a:cs typeface="+mn-lt"/>
            </a:endParaRPr>
          </a:p>
          <a:p>
            <a:r>
              <a:rPr lang="en-US" dirty="0">
                <a:ea typeface="+mn-lt"/>
                <a:cs typeface="+mn-lt"/>
              </a:rPr>
              <a:t>NOTE: This Guide was updated in January 2026 after the new Bryant building was constructed, but Google Maps does not show any landscaping.</a:t>
            </a:r>
            <a:endParaRPr lang="en-US" dirty="0"/>
          </a:p>
          <a:p>
            <a:pPr algn="l"/>
            <a:endParaRPr lang="en-US" dirty="0">
              <a:cs typeface="Calibri"/>
            </a:endParaRPr>
          </a:p>
        </p:txBody>
      </p:sp>
      <p:sp>
        <p:nvSpPr>
          <p:cNvPr id="32" name="Flowchart: Off-page Connector 131">
            <a:extLst>
              <a:ext uri="{FF2B5EF4-FFF2-40B4-BE49-F238E27FC236}">
                <a16:creationId xmlns:a16="http://schemas.microsoft.com/office/drawing/2014/main" id="{7F7127FB-CAC6-D084-0851-3F073C324122}"/>
              </a:ext>
            </a:extLst>
          </p:cNvPr>
          <p:cNvSpPr>
            <a:spLocks noChangeArrowheads="1"/>
          </p:cNvSpPr>
          <p:nvPr/>
        </p:nvSpPr>
        <p:spPr bwMode="auto">
          <a:xfrm>
            <a:off x="4365232" y="6558224"/>
            <a:ext cx="419733" cy="458724"/>
          </a:xfrm>
          <a:prstGeom prst="flowChartOffpageConnector">
            <a:avLst/>
          </a:prstGeom>
          <a:solidFill>
            <a:srgbClr val="00B0F0">
              <a:alpha val="65097"/>
            </a:srgbClr>
          </a:solidFill>
          <a:ln w="12700">
            <a:solidFill>
              <a:srgbClr val="1F4D78"/>
            </a:solidFill>
            <a:miter lim="800000"/>
            <a:headEnd/>
            <a:tailEnd/>
          </a:ln>
        </p:spPr>
        <p:txBody>
          <a:bodyPr vert="horz" wrap="square" lIns="132112" tIns="66056" rIns="132112" bIns="66056" numCol="1" anchor="ctr" anchorCtr="0" compatLnSpc="1">
            <a:prstTxWarp prst="textNoShape">
              <a:avLst/>
            </a:prstTxWarp>
          </a:bodyPr>
          <a:lstStyle/>
          <a:p>
            <a:pPr algn="ctr" defTabSz="1321166" eaLnBrk="0" fontAlgn="base" hangingPunct="0">
              <a:spcBef>
                <a:spcPct val="0"/>
              </a:spcBef>
              <a:spcAft>
                <a:spcPct val="0"/>
              </a:spcAft>
            </a:pPr>
            <a:r>
              <a:rPr lang="en-US" altLang="en-US" sz="1734" b="1" dirty="0">
                <a:solidFill>
                  <a:srgbClr val="000000"/>
                </a:solidFill>
                <a:latin typeface="Calibri" panose="020F0502020204030204" pitchFamily="34" charset="0"/>
                <a:cs typeface="Times New Roman" panose="02020603050405020304" pitchFamily="18" charset="0"/>
              </a:rPr>
              <a:t>E</a:t>
            </a:r>
            <a:endParaRPr lang="en-US" altLang="en-US" sz="2601" b="1" dirty="0">
              <a:latin typeface="Arial" panose="020B0604020202020204" pitchFamily="34" charset="0"/>
            </a:endParaRPr>
          </a:p>
        </p:txBody>
      </p:sp>
      <p:sp>
        <p:nvSpPr>
          <p:cNvPr id="21" name="Flowchart: Off-page Connector 131">
            <a:extLst>
              <a:ext uri="{FF2B5EF4-FFF2-40B4-BE49-F238E27FC236}">
                <a16:creationId xmlns:a16="http://schemas.microsoft.com/office/drawing/2014/main" id="{445AE3F1-89A9-D754-7B0A-E30A4BE7E8B7}"/>
              </a:ext>
            </a:extLst>
          </p:cNvPr>
          <p:cNvSpPr>
            <a:spLocks noChangeArrowheads="1"/>
          </p:cNvSpPr>
          <p:nvPr/>
        </p:nvSpPr>
        <p:spPr bwMode="auto">
          <a:xfrm>
            <a:off x="4568193" y="5847017"/>
            <a:ext cx="419733" cy="458724"/>
          </a:xfrm>
          <a:prstGeom prst="flowChartOffpageConnector">
            <a:avLst/>
          </a:prstGeom>
          <a:solidFill>
            <a:srgbClr val="00B0F0">
              <a:alpha val="65097"/>
            </a:srgbClr>
          </a:solidFill>
          <a:ln w="12700">
            <a:solidFill>
              <a:srgbClr val="1F4D78"/>
            </a:solidFill>
            <a:miter lim="800000"/>
            <a:headEnd/>
            <a:tailEnd/>
          </a:ln>
        </p:spPr>
        <p:txBody>
          <a:bodyPr vert="horz" wrap="square" lIns="132112" tIns="66056" rIns="132112" bIns="66056" numCol="1" anchor="ctr" anchorCtr="0" compatLnSpc="1">
            <a:prstTxWarp prst="textNoShape">
              <a:avLst/>
            </a:prstTxWarp>
          </a:bodyPr>
          <a:lstStyle/>
          <a:p>
            <a:pPr algn="ctr" defTabSz="1321166" eaLnBrk="0" fontAlgn="base" hangingPunct="0">
              <a:spcBef>
                <a:spcPct val="0"/>
              </a:spcBef>
              <a:spcAft>
                <a:spcPct val="0"/>
              </a:spcAft>
            </a:pPr>
            <a:r>
              <a:rPr lang="en-US" altLang="en-US" sz="1734" b="1" dirty="0">
                <a:solidFill>
                  <a:srgbClr val="000000"/>
                </a:solidFill>
                <a:latin typeface="Calibri" panose="020F0502020204030204" pitchFamily="34" charset="0"/>
                <a:cs typeface="Times New Roman" panose="02020603050405020304" pitchFamily="18" charset="0"/>
              </a:rPr>
              <a:t>C</a:t>
            </a:r>
            <a:endParaRPr lang="en-US" altLang="en-US" sz="2601" b="1" dirty="0">
              <a:latin typeface="Arial" panose="020B0604020202020204" pitchFamily="34" charset="0"/>
            </a:endParaRPr>
          </a:p>
        </p:txBody>
      </p:sp>
      <p:pic>
        <p:nvPicPr>
          <p:cNvPr id="7" name="Picture 6">
            <a:extLst>
              <a:ext uri="{FF2B5EF4-FFF2-40B4-BE49-F238E27FC236}">
                <a16:creationId xmlns:a16="http://schemas.microsoft.com/office/drawing/2014/main" id="{6FE45106-CC0D-98A5-D0C5-A3ECD9056490}"/>
              </a:ext>
            </a:extLst>
          </p:cNvPr>
          <p:cNvPicPr>
            <a:picLocks noChangeAspect="1"/>
          </p:cNvPicPr>
          <p:nvPr/>
        </p:nvPicPr>
        <p:blipFill>
          <a:blip r:embed="rId2"/>
          <a:stretch>
            <a:fillRect/>
          </a:stretch>
        </p:blipFill>
        <p:spPr>
          <a:xfrm rot="16200000">
            <a:off x="5960856" y="84379"/>
            <a:ext cx="6447574" cy="7071533"/>
          </a:xfrm>
          <a:prstGeom prst="rect">
            <a:avLst/>
          </a:prstGeom>
        </p:spPr>
      </p:pic>
    </p:spTree>
    <p:extLst>
      <p:ext uri="{BB962C8B-B14F-4D97-AF65-F5344CB8AC3E}">
        <p14:creationId xmlns:p14="http://schemas.microsoft.com/office/powerpoint/2010/main" val="38107478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52" y="0"/>
            <a:ext cx="13001549" cy="7315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882947" cy="73152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a:extLst>
              <a:ext uri="{FF2B5EF4-FFF2-40B4-BE49-F238E27FC236}">
                <a16:creationId xmlns:a16="http://schemas.microsoft.com/office/drawing/2014/main" id="{6354325F-F8EA-CDD4-4A1D-B2CAFAF38618}"/>
              </a:ext>
            </a:extLst>
          </p:cNvPr>
          <p:cNvSpPr>
            <a:spLocks noGrp="1"/>
          </p:cNvSpPr>
          <p:nvPr>
            <p:ph type="dt" sz="half" idx="10"/>
          </p:nvPr>
        </p:nvSpPr>
        <p:spPr>
          <a:xfrm>
            <a:off x="894080" y="6780106"/>
            <a:ext cx="2926080" cy="389467"/>
          </a:xfrm>
        </p:spPr>
        <p:txBody>
          <a:bodyPr vert="horz" lIns="91440" tIns="45720" rIns="91440" bIns="45720" rtlCol="0" anchor="ctr">
            <a:normAutofit/>
          </a:bodyPr>
          <a:lstStyle/>
          <a:p>
            <a:pPr defTabSz="914400">
              <a:spcAft>
                <a:spcPts val="600"/>
              </a:spcAft>
              <a:defRPr/>
            </a:pPr>
            <a:fld id="{F6B1C71B-0144-43ED-8930-10C10E26CBD9}" type="datetime1">
              <a:rPr lang="en-US" sz="1200" smtClean="0">
                <a:solidFill>
                  <a:prstClr val="black">
                    <a:tint val="75000"/>
                  </a:prstClr>
                </a:solidFill>
                <a:latin typeface="Calibri" panose="020F0502020204030204"/>
              </a:rPr>
              <a:pPr defTabSz="914400">
                <a:spcAft>
                  <a:spcPts val="600"/>
                </a:spcAft>
                <a:defRPr/>
              </a:pPr>
              <a:t>1/12/2026</a:t>
            </a:fld>
            <a:endParaRPr lang="en-US" sz="1200">
              <a:solidFill>
                <a:prstClr val="black">
                  <a:tint val="75000"/>
                </a:prstClr>
              </a:solidFill>
              <a:latin typeface="Calibri" panose="020F0502020204030204"/>
            </a:endParaRPr>
          </a:p>
        </p:txBody>
      </p:sp>
      <p:sp>
        <p:nvSpPr>
          <p:cNvPr id="11" name="Title 1">
            <a:extLst>
              <a:ext uri="{FF2B5EF4-FFF2-40B4-BE49-F238E27FC236}">
                <a16:creationId xmlns:a16="http://schemas.microsoft.com/office/drawing/2014/main" id="{F51ADD12-6AA8-3D32-CA03-04B4DC8B11BC}"/>
              </a:ext>
            </a:extLst>
          </p:cNvPr>
          <p:cNvSpPr>
            <a:spLocks noGrp="1"/>
          </p:cNvSpPr>
          <p:nvPr>
            <p:ph type="title"/>
          </p:nvPr>
        </p:nvSpPr>
        <p:spPr>
          <a:xfrm>
            <a:off x="444085" y="396358"/>
            <a:ext cx="10913393" cy="861617"/>
          </a:xfrm>
        </p:spPr>
        <p:txBody>
          <a:bodyPr>
            <a:normAutofit/>
          </a:bodyPr>
          <a:lstStyle/>
          <a:p>
            <a:r>
              <a:rPr lang="en-US" altLang="en-US" sz="4200" dirty="0" bmk="_Hlk497297497">
                <a:latin typeface="Calibri Light" panose="020F0302020204030204" pitchFamily="34" charset="0"/>
                <a:ea typeface="Calibri"/>
                <a:cs typeface="Calibri Light" panose="020F0302020204030204" pitchFamily="34" charset="0"/>
              </a:rPr>
              <a:t>Schoolyard Stormwater Points of Interest</a:t>
            </a:r>
            <a:endParaRPr lang="en-US" sz="4200" dirty="0">
              <a:latin typeface="Calibri Light" panose="020F0302020204030204" pitchFamily="34" charset="0"/>
              <a:ea typeface="Calibri"/>
              <a:cs typeface="Calibri Light" panose="020F0302020204030204" pitchFamily="34" charset="0"/>
            </a:endParaRPr>
          </a:p>
        </p:txBody>
      </p:sp>
      <p:pic>
        <p:nvPicPr>
          <p:cNvPr id="17" name="Picture 16" descr="A picture containing ground, outdoor, stone, curb&#10;&#10;Description automatically generated">
            <a:extLst>
              <a:ext uri="{FF2B5EF4-FFF2-40B4-BE49-F238E27FC236}">
                <a16:creationId xmlns:a16="http://schemas.microsoft.com/office/drawing/2014/main" id="{37E893F1-E096-83E9-703B-99CE6969211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14891" y="3923862"/>
            <a:ext cx="3731508" cy="2799212"/>
          </a:xfrm>
          <a:prstGeom prst="rect">
            <a:avLst/>
          </a:prstGeom>
        </p:spPr>
      </p:pic>
      <p:pic>
        <p:nvPicPr>
          <p:cNvPr id="19" name="Picture 18" descr="A picture containing outdoor, ground, blue&#10;&#10;Description automatically generated">
            <a:extLst>
              <a:ext uri="{FF2B5EF4-FFF2-40B4-BE49-F238E27FC236}">
                <a16:creationId xmlns:a16="http://schemas.microsoft.com/office/drawing/2014/main" id="{830A86D0-B379-3BD7-B4CA-4F4E6C096C5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142153" y="1257975"/>
            <a:ext cx="4536128" cy="3614502"/>
          </a:xfrm>
          <a:prstGeom prst="rect">
            <a:avLst/>
          </a:prstGeom>
        </p:spPr>
      </p:pic>
      <p:pic>
        <p:nvPicPr>
          <p:cNvPr id="21" name="Picture 20" descr="A close up of a tire&#10;&#10;Description automatically generated with low confidence">
            <a:extLst>
              <a:ext uri="{FF2B5EF4-FFF2-40B4-BE49-F238E27FC236}">
                <a16:creationId xmlns:a16="http://schemas.microsoft.com/office/drawing/2014/main" id="{0F57414D-4509-3DEB-2916-32134D6A872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841086" y="1257975"/>
            <a:ext cx="2405313" cy="2483846"/>
          </a:xfrm>
          <a:prstGeom prst="rect">
            <a:avLst/>
          </a:prstGeom>
        </p:spPr>
      </p:pic>
      <p:pic>
        <p:nvPicPr>
          <p:cNvPr id="25" name="Picture 24" descr="A picture containing ground, outdoor, green&#10;&#10;Description automatically generated">
            <a:extLst>
              <a:ext uri="{FF2B5EF4-FFF2-40B4-BE49-F238E27FC236}">
                <a16:creationId xmlns:a16="http://schemas.microsoft.com/office/drawing/2014/main" id="{0F7E094D-BB45-61D4-9665-82ACBFF13A6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328551" y="3304340"/>
            <a:ext cx="2699588" cy="3599450"/>
          </a:xfrm>
          <a:prstGeom prst="rect">
            <a:avLst/>
          </a:prstGeom>
        </p:spPr>
      </p:pic>
      <p:sp>
        <p:nvSpPr>
          <p:cNvPr id="27" name="TextBox 26">
            <a:extLst>
              <a:ext uri="{FF2B5EF4-FFF2-40B4-BE49-F238E27FC236}">
                <a16:creationId xmlns:a16="http://schemas.microsoft.com/office/drawing/2014/main" id="{50A2984B-F015-2D6D-2449-9AE6C86FE34B}"/>
              </a:ext>
            </a:extLst>
          </p:cNvPr>
          <p:cNvSpPr txBox="1"/>
          <p:nvPr/>
        </p:nvSpPr>
        <p:spPr>
          <a:xfrm>
            <a:off x="5360413" y="1587898"/>
            <a:ext cx="2699588"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800" b="1" dirty="0">
                <a:solidFill>
                  <a:srgbClr val="000000"/>
                </a:solidFill>
                <a:effectLst/>
                <a:latin typeface="Calibri Light" panose="020F0302020204030204" pitchFamily="34" charset="0"/>
                <a:ea typeface="Times New Roman" panose="02020603050405020304" pitchFamily="18" charset="0"/>
              </a:rPr>
              <a:t>Downspouts </a:t>
            </a:r>
            <a:r>
              <a:rPr lang="en-US" sz="1800" dirty="0">
                <a:solidFill>
                  <a:srgbClr val="000000"/>
                </a:solidFill>
                <a:effectLst/>
                <a:latin typeface="Calibri Light" panose="020F0302020204030204" pitchFamily="34" charset="0"/>
                <a:ea typeface="Times New Roman" panose="02020603050405020304" pitchFamily="18" charset="0"/>
              </a:rPr>
              <a:t>- where does water flowing through this downspout go? Where does the water start?</a:t>
            </a:r>
            <a:endParaRPr lang="en-US" sz="1800" dirty="0">
              <a:effectLst/>
              <a:latin typeface="Times New Roman" panose="02020603050405020304" pitchFamily="18" charset="0"/>
              <a:ea typeface="Times New Roman" panose="02020603050405020304" pitchFamily="18" charset="0"/>
            </a:endParaRPr>
          </a:p>
        </p:txBody>
      </p:sp>
      <p:sp>
        <p:nvSpPr>
          <p:cNvPr id="28" name="TextBox 27">
            <a:extLst>
              <a:ext uri="{FF2B5EF4-FFF2-40B4-BE49-F238E27FC236}">
                <a16:creationId xmlns:a16="http://schemas.microsoft.com/office/drawing/2014/main" id="{90DDFDD8-48B9-11D6-6D06-4EDAE8C31A21}"/>
              </a:ext>
            </a:extLst>
          </p:cNvPr>
          <p:cNvSpPr txBox="1"/>
          <p:nvPr/>
        </p:nvSpPr>
        <p:spPr>
          <a:xfrm>
            <a:off x="445751" y="1228024"/>
            <a:ext cx="2435266" cy="2575178"/>
          </a:xfrm>
          <a:prstGeom prst="rect">
            <a:avLst/>
          </a:prstGeom>
          <a:noFill/>
        </p:spPr>
        <p:txBody>
          <a:bodyPr wrap="square">
            <a:spAutoFit/>
          </a:bodyPr>
          <a:lstStyle/>
          <a:p>
            <a:r>
              <a:rPr lang="en-US" b="1" dirty="0">
                <a:latin typeface="+mj-lt"/>
              </a:rPr>
              <a:t>Storm Drains</a:t>
            </a:r>
            <a:r>
              <a:rPr lang="en-US" dirty="0">
                <a:latin typeface="+mj-lt"/>
              </a:rPr>
              <a:t> - </a:t>
            </a:r>
            <a:r>
              <a:rPr lang="en-US" dirty="0">
                <a:latin typeface="Calibri Light"/>
              </a:rPr>
              <a:t>n</a:t>
            </a:r>
            <a:r>
              <a:rPr lang="en-US" sz="1800" dirty="0">
                <a:latin typeface="Calibri Light"/>
              </a:rPr>
              <a:t>otice the placement of these drains and the surfaces around them. Where else can you find storm drains? What will be picked up by water that falls as rain as it flows into the storm drains?</a:t>
            </a:r>
          </a:p>
        </p:txBody>
      </p:sp>
      <p:sp>
        <p:nvSpPr>
          <p:cNvPr id="35" name="TextBox 34">
            <a:extLst>
              <a:ext uri="{FF2B5EF4-FFF2-40B4-BE49-F238E27FC236}">
                <a16:creationId xmlns:a16="http://schemas.microsoft.com/office/drawing/2014/main" id="{C76ED3DF-AC8F-5BC7-DEE3-B61B0A4DF179}"/>
              </a:ext>
            </a:extLst>
          </p:cNvPr>
          <p:cNvSpPr txBox="1"/>
          <p:nvPr/>
        </p:nvSpPr>
        <p:spPr>
          <a:xfrm>
            <a:off x="8142153" y="5104065"/>
            <a:ext cx="4536128" cy="1200329"/>
          </a:xfrm>
          <a:prstGeom prst="rect">
            <a:avLst/>
          </a:prstGeom>
          <a:noFill/>
        </p:spPr>
        <p:txBody>
          <a:bodyPr wrap="square" rtlCol="0">
            <a:spAutoFit/>
          </a:bodyPr>
          <a:lstStyle/>
          <a:p>
            <a:r>
              <a:rPr lang="en-US" b="1" dirty="0">
                <a:latin typeface="+mj-lt"/>
              </a:rPr>
              <a:t>Disconnected Downspout </a:t>
            </a:r>
            <a:r>
              <a:rPr lang="en-US" dirty="0">
                <a:latin typeface="+mj-lt"/>
              </a:rPr>
              <a:t>– this downspout is not connected to pipes underground. How can disconnected downspouts help with stormwater runoff problems?</a:t>
            </a:r>
          </a:p>
        </p:txBody>
      </p:sp>
      <p:cxnSp>
        <p:nvCxnSpPr>
          <p:cNvPr id="3" name="Straight Arrow Connector 2">
            <a:extLst>
              <a:ext uri="{FF2B5EF4-FFF2-40B4-BE49-F238E27FC236}">
                <a16:creationId xmlns:a16="http://schemas.microsoft.com/office/drawing/2014/main" id="{3E78F4B9-BCCD-2BD1-CC5C-5DFB0F5F2478}"/>
              </a:ext>
            </a:extLst>
          </p:cNvPr>
          <p:cNvCxnSpPr>
            <a:cxnSpLocks/>
          </p:cNvCxnSpPr>
          <p:nvPr/>
        </p:nvCxnSpPr>
        <p:spPr>
          <a:xfrm flipV="1">
            <a:off x="8348886" y="4328535"/>
            <a:ext cx="3008592" cy="775530"/>
          </a:xfrm>
          <a:prstGeom prst="straightConnector1">
            <a:avLst/>
          </a:prstGeom>
          <a:ln w="76200">
            <a:solidFill>
              <a:srgbClr val="FFFF00"/>
            </a:solidFill>
            <a:tailEnd type="triangle"/>
          </a:ln>
          <a:scene3d>
            <a:camera prst="orthographicFront"/>
            <a:lightRig rig="threePt" dir="t"/>
          </a:scene3d>
          <a:sp3d>
            <a:bevelT w="101600" prst="riblet"/>
          </a:sp3d>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33099415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52" y="0"/>
            <a:ext cx="13001549" cy="7315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882947" cy="73152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a:extLst>
              <a:ext uri="{FF2B5EF4-FFF2-40B4-BE49-F238E27FC236}">
                <a16:creationId xmlns:a16="http://schemas.microsoft.com/office/drawing/2014/main" id="{6354325F-F8EA-CDD4-4A1D-B2CAFAF38618}"/>
              </a:ext>
            </a:extLst>
          </p:cNvPr>
          <p:cNvSpPr>
            <a:spLocks noGrp="1"/>
          </p:cNvSpPr>
          <p:nvPr>
            <p:ph type="dt" sz="half" idx="10"/>
          </p:nvPr>
        </p:nvSpPr>
        <p:spPr>
          <a:xfrm>
            <a:off x="894080" y="6780106"/>
            <a:ext cx="2926080" cy="389467"/>
          </a:xfrm>
        </p:spPr>
        <p:txBody>
          <a:bodyPr vert="horz" lIns="91440" tIns="45720" rIns="91440" bIns="45720" rtlCol="0" anchor="ctr">
            <a:normAutofit/>
          </a:bodyPr>
          <a:lstStyle/>
          <a:p>
            <a:pPr defTabSz="914400">
              <a:spcAft>
                <a:spcPts val="600"/>
              </a:spcAft>
              <a:defRPr/>
            </a:pPr>
            <a:fld id="{F6B1C71B-0144-43ED-8930-10C10E26CBD9}" type="datetime1">
              <a:rPr lang="en-US" sz="1200" smtClean="0">
                <a:solidFill>
                  <a:prstClr val="black">
                    <a:tint val="75000"/>
                  </a:prstClr>
                </a:solidFill>
                <a:latin typeface="Calibri" panose="020F0502020204030204"/>
              </a:rPr>
              <a:pPr defTabSz="914400">
                <a:spcAft>
                  <a:spcPts val="600"/>
                </a:spcAft>
                <a:defRPr/>
              </a:pPr>
              <a:t>1/12/2026</a:t>
            </a:fld>
            <a:endParaRPr lang="en-US" sz="1200">
              <a:solidFill>
                <a:prstClr val="black">
                  <a:tint val="75000"/>
                </a:prstClr>
              </a:solidFill>
              <a:latin typeface="Calibri" panose="020F0502020204030204"/>
            </a:endParaRPr>
          </a:p>
        </p:txBody>
      </p:sp>
      <p:sp>
        <p:nvSpPr>
          <p:cNvPr id="11" name="Title 1">
            <a:extLst>
              <a:ext uri="{FF2B5EF4-FFF2-40B4-BE49-F238E27FC236}">
                <a16:creationId xmlns:a16="http://schemas.microsoft.com/office/drawing/2014/main" id="{F9DA1726-CF75-5CE0-58AA-C78E7EE34630}"/>
              </a:ext>
            </a:extLst>
          </p:cNvPr>
          <p:cNvSpPr>
            <a:spLocks noGrp="1"/>
          </p:cNvSpPr>
          <p:nvPr>
            <p:ph type="title"/>
          </p:nvPr>
        </p:nvSpPr>
        <p:spPr>
          <a:xfrm>
            <a:off x="444085" y="396358"/>
            <a:ext cx="10913393" cy="861617"/>
          </a:xfrm>
        </p:spPr>
        <p:txBody>
          <a:bodyPr>
            <a:normAutofit/>
          </a:bodyPr>
          <a:lstStyle/>
          <a:p>
            <a:r>
              <a:rPr lang="en-US" altLang="en-US" sz="4200" dirty="0" bmk="_Hlk497297497">
                <a:latin typeface="Calibri Light" panose="020F0302020204030204" pitchFamily="34" charset="0"/>
                <a:ea typeface="Calibri"/>
                <a:cs typeface="Calibri Light" panose="020F0302020204030204" pitchFamily="34" charset="0"/>
              </a:rPr>
              <a:t>Schoolyard Stormwater Points of Interest</a:t>
            </a:r>
            <a:endParaRPr lang="en-US" sz="4200" dirty="0">
              <a:latin typeface="Calibri Light" panose="020F0302020204030204" pitchFamily="34" charset="0"/>
              <a:ea typeface="Calibri"/>
              <a:cs typeface="Calibri Light" panose="020F0302020204030204" pitchFamily="34" charset="0"/>
            </a:endParaRPr>
          </a:p>
        </p:txBody>
      </p:sp>
      <p:pic>
        <p:nvPicPr>
          <p:cNvPr id="15" name="Picture 14" descr="A picture containing ground, tree, sky, outdoor&#10;&#10;Description automatically generated">
            <a:extLst>
              <a:ext uri="{FF2B5EF4-FFF2-40B4-BE49-F238E27FC236}">
                <a16:creationId xmlns:a16="http://schemas.microsoft.com/office/drawing/2014/main" id="{A88F05BD-9ECC-48BE-9D88-3FB251484B0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0697" y="3456811"/>
            <a:ext cx="4546601" cy="3409951"/>
          </a:xfrm>
          <a:prstGeom prst="rect">
            <a:avLst/>
          </a:prstGeom>
        </p:spPr>
      </p:pic>
      <p:pic>
        <p:nvPicPr>
          <p:cNvPr id="17" name="Picture 16" descr="A picture containing outdoor, sky, ground, day&#10;&#10;Description automatically generated">
            <a:extLst>
              <a:ext uri="{FF2B5EF4-FFF2-40B4-BE49-F238E27FC236}">
                <a16:creationId xmlns:a16="http://schemas.microsoft.com/office/drawing/2014/main" id="{6609088B-5065-31EB-D22E-7FDD59139CC1}"/>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32132" r="7013"/>
          <a:stretch/>
        </p:blipFill>
        <p:spPr>
          <a:xfrm>
            <a:off x="8340391" y="1189806"/>
            <a:ext cx="4227774" cy="2314265"/>
          </a:xfrm>
          <a:prstGeom prst="rect">
            <a:avLst/>
          </a:prstGeom>
        </p:spPr>
      </p:pic>
      <p:pic>
        <p:nvPicPr>
          <p:cNvPr id="19" name="Picture 18" descr="A picture containing sky, grass, outdoor, building&#10;&#10;Description automatically generated">
            <a:extLst>
              <a:ext uri="{FF2B5EF4-FFF2-40B4-BE49-F238E27FC236}">
                <a16:creationId xmlns:a16="http://schemas.microsoft.com/office/drawing/2014/main" id="{33B42B5C-CB7A-BD7C-F910-3A51D7D41A8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390782" y="3456810"/>
            <a:ext cx="2557463" cy="3409951"/>
          </a:xfrm>
          <a:prstGeom prst="rect">
            <a:avLst/>
          </a:prstGeom>
        </p:spPr>
      </p:pic>
      <p:pic>
        <p:nvPicPr>
          <p:cNvPr id="25" name="Picture 24" descr="A basketball court with trees in the background&#10;&#10;Description automatically generated with medium confidence">
            <a:extLst>
              <a:ext uri="{FF2B5EF4-FFF2-40B4-BE49-F238E27FC236}">
                <a16:creationId xmlns:a16="http://schemas.microsoft.com/office/drawing/2014/main" id="{580BBB28-5527-E95E-C5C7-BAA570EF95AD}"/>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340391" y="3696462"/>
            <a:ext cx="4227774" cy="3170300"/>
          </a:xfrm>
          <a:prstGeom prst="rect">
            <a:avLst/>
          </a:prstGeom>
        </p:spPr>
      </p:pic>
      <p:sp>
        <p:nvSpPr>
          <p:cNvPr id="29" name="TextBox 28">
            <a:extLst>
              <a:ext uri="{FF2B5EF4-FFF2-40B4-BE49-F238E27FC236}">
                <a16:creationId xmlns:a16="http://schemas.microsoft.com/office/drawing/2014/main" id="{7749D917-5FB8-4C2F-EC05-E26BA01167CB}"/>
              </a:ext>
            </a:extLst>
          </p:cNvPr>
          <p:cNvSpPr txBox="1"/>
          <p:nvPr/>
        </p:nvSpPr>
        <p:spPr>
          <a:xfrm>
            <a:off x="1281165" y="1531043"/>
            <a:ext cx="5510052" cy="147732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dirty="0">
                <a:latin typeface="+mj-lt"/>
                <a:cs typeface="Times New Roman"/>
              </a:rPr>
              <a:t>Schoolyard surfaces </a:t>
            </a:r>
            <a:r>
              <a:rPr lang="en-US" dirty="0">
                <a:latin typeface="+mj-lt"/>
                <a:cs typeface="Times New Roman"/>
              </a:rPr>
              <a:t>– what types of surfaces are present? Are they pervious or impervious? What direction does water flow throughout the schoolyard? Can you find where water collects (puddles) or drains in a heavy rain? Test it out with some water.</a:t>
            </a:r>
          </a:p>
        </p:txBody>
      </p:sp>
    </p:spTree>
    <p:extLst>
      <p:ext uri="{BB962C8B-B14F-4D97-AF65-F5344CB8AC3E}">
        <p14:creationId xmlns:p14="http://schemas.microsoft.com/office/powerpoint/2010/main" val="6132841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52" y="0"/>
            <a:ext cx="13001549" cy="7315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882947" cy="73152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a:extLst>
              <a:ext uri="{FF2B5EF4-FFF2-40B4-BE49-F238E27FC236}">
                <a16:creationId xmlns:a16="http://schemas.microsoft.com/office/drawing/2014/main" id="{6354325F-F8EA-CDD4-4A1D-B2CAFAF38618}"/>
              </a:ext>
            </a:extLst>
          </p:cNvPr>
          <p:cNvSpPr>
            <a:spLocks noGrp="1"/>
          </p:cNvSpPr>
          <p:nvPr>
            <p:ph type="dt" sz="half" idx="10"/>
          </p:nvPr>
        </p:nvSpPr>
        <p:spPr>
          <a:xfrm>
            <a:off x="894080" y="6780106"/>
            <a:ext cx="2926080" cy="389467"/>
          </a:xfrm>
        </p:spPr>
        <p:txBody>
          <a:bodyPr vert="horz" lIns="91440" tIns="45720" rIns="91440" bIns="45720" rtlCol="0" anchor="ctr">
            <a:normAutofit/>
          </a:bodyPr>
          <a:lstStyle/>
          <a:p>
            <a:pPr defTabSz="914400">
              <a:spcAft>
                <a:spcPts val="600"/>
              </a:spcAft>
              <a:defRPr/>
            </a:pPr>
            <a:fld id="{F6B1C71B-0144-43ED-8930-10C10E26CBD9}" type="datetime1">
              <a:rPr lang="en-US" sz="1200" smtClean="0">
                <a:solidFill>
                  <a:prstClr val="black">
                    <a:tint val="75000"/>
                  </a:prstClr>
                </a:solidFill>
                <a:latin typeface="Calibri" panose="020F0502020204030204"/>
              </a:rPr>
              <a:pPr defTabSz="914400">
                <a:spcAft>
                  <a:spcPts val="600"/>
                </a:spcAft>
                <a:defRPr/>
              </a:pPr>
              <a:t>1/12/2026</a:t>
            </a:fld>
            <a:endParaRPr lang="en-US" sz="1200">
              <a:solidFill>
                <a:prstClr val="black">
                  <a:tint val="75000"/>
                </a:prstClr>
              </a:solidFill>
              <a:latin typeface="Calibri" panose="020F0502020204030204"/>
            </a:endParaRPr>
          </a:p>
        </p:txBody>
      </p:sp>
      <p:sp>
        <p:nvSpPr>
          <p:cNvPr id="11" name="Title 1">
            <a:extLst>
              <a:ext uri="{FF2B5EF4-FFF2-40B4-BE49-F238E27FC236}">
                <a16:creationId xmlns:a16="http://schemas.microsoft.com/office/drawing/2014/main" id="{F9DA1726-CF75-5CE0-58AA-C78E7EE34630}"/>
              </a:ext>
            </a:extLst>
          </p:cNvPr>
          <p:cNvSpPr>
            <a:spLocks noGrp="1"/>
          </p:cNvSpPr>
          <p:nvPr>
            <p:ph type="title"/>
          </p:nvPr>
        </p:nvSpPr>
        <p:spPr>
          <a:xfrm>
            <a:off x="444085" y="396358"/>
            <a:ext cx="10913393" cy="861617"/>
          </a:xfrm>
        </p:spPr>
        <p:txBody>
          <a:bodyPr>
            <a:normAutofit/>
          </a:bodyPr>
          <a:lstStyle/>
          <a:p>
            <a:r>
              <a:rPr lang="en-US" altLang="en-US" sz="4200" dirty="0" bmk="_Hlk497297497">
                <a:latin typeface="Calibri Light" panose="020F0302020204030204" pitchFamily="34" charset="0"/>
                <a:ea typeface="Calibri"/>
                <a:cs typeface="Calibri Light" panose="020F0302020204030204" pitchFamily="34" charset="0"/>
              </a:rPr>
              <a:t>Schoolyard Stormwater Points of Interest</a:t>
            </a:r>
            <a:endParaRPr lang="en-US" sz="4200" dirty="0">
              <a:latin typeface="Calibri Light" panose="020F0302020204030204" pitchFamily="34" charset="0"/>
              <a:ea typeface="Calibri"/>
              <a:cs typeface="Calibri Light" panose="020F0302020204030204" pitchFamily="34" charset="0"/>
            </a:endParaRPr>
          </a:p>
        </p:txBody>
      </p:sp>
      <p:sp>
        <p:nvSpPr>
          <p:cNvPr id="5" name="TextBox 4">
            <a:extLst>
              <a:ext uri="{FF2B5EF4-FFF2-40B4-BE49-F238E27FC236}">
                <a16:creationId xmlns:a16="http://schemas.microsoft.com/office/drawing/2014/main" id="{E7D21641-DFE6-9AF1-CA43-A7781A62D7CD}"/>
              </a:ext>
            </a:extLst>
          </p:cNvPr>
          <p:cNvSpPr txBox="1"/>
          <p:nvPr/>
        </p:nvSpPr>
        <p:spPr>
          <a:xfrm>
            <a:off x="1633203" y="4783798"/>
            <a:ext cx="4373913" cy="1264642"/>
          </a:xfrm>
          <a:prstGeom prst="rect">
            <a:avLst/>
          </a:prstGeom>
          <a:noFill/>
        </p:spPr>
        <p:txBody>
          <a:bodyPr wrap="square">
            <a:spAutoFit/>
          </a:bodyPr>
          <a:lstStyle/>
          <a:p>
            <a:pPr marL="0" marR="0">
              <a:lnSpc>
                <a:spcPct val="107000"/>
              </a:lnSpc>
              <a:spcBef>
                <a:spcPts val="0"/>
              </a:spcBef>
              <a:spcAft>
                <a:spcPts val="800"/>
              </a:spcAft>
            </a:pPr>
            <a:r>
              <a:rPr lang="en-US" b="1" dirty="0">
                <a:effectLst/>
                <a:latin typeface="Calibri Light" panose="020F0302020204030204" pitchFamily="34" charset="0"/>
                <a:ea typeface="Calibri" panose="020F0502020204030204" pitchFamily="34" charset="0"/>
                <a:cs typeface="Calibri Light" panose="020F0302020204030204" pitchFamily="34" charset="0"/>
              </a:rPr>
              <a:t>Gardens </a:t>
            </a:r>
            <a:r>
              <a:rPr lang="en-US" dirty="0">
                <a:effectLst/>
                <a:latin typeface="Calibri Light" panose="020F0302020204030204" pitchFamily="34" charset="0"/>
                <a:ea typeface="Calibri" panose="020F0502020204030204" pitchFamily="34" charset="0"/>
                <a:cs typeface="Calibri Light" panose="020F0302020204030204" pitchFamily="34" charset="0"/>
              </a:rPr>
              <a:t>- </a:t>
            </a:r>
            <a:r>
              <a:rPr lang="en-US" dirty="0">
                <a:latin typeface="Calibri Light" panose="020F0302020204030204" pitchFamily="34" charset="0"/>
                <a:ea typeface="Calibri" panose="020F0502020204030204" pitchFamily="34" charset="0"/>
                <a:cs typeface="Calibri Light" panose="020F0302020204030204" pitchFamily="34" charset="0"/>
              </a:rPr>
              <a:t>h</a:t>
            </a:r>
            <a:r>
              <a:rPr lang="en-US" dirty="0">
                <a:effectLst/>
                <a:latin typeface="Calibri Light" panose="020F0302020204030204" pitchFamily="34" charset="0"/>
                <a:ea typeface="Calibri" panose="020F0502020204030204" pitchFamily="34" charset="0"/>
                <a:cs typeface="Calibri Light" panose="020F0302020204030204" pitchFamily="34" charset="0"/>
              </a:rPr>
              <a:t>ow does</a:t>
            </a:r>
            <a:r>
              <a:rPr lang="en-US" dirty="0">
                <a:latin typeface="Calibri Light" panose="020F0302020204030204" pitchFamily="34" charset="0"/>
                <a:ea typeface="Calibri" panose="020F0502020204030204" pitchFamily="34" charset="0"/>
                <a:cs typeface="Calibri Light" panose="020F0302020204030204" pitchFamily="34" charset="0"/>
              </a:rPr>
              <a:t> a garden </a:t>
            </a:r>
            <a:r>
              <a:rPr lang="en-US" dirty="0">
                <a:effectLst/>
                <a:latin typeface="Calibri Light" panose="020F0302020204030204" pitchFamily="34" charset="0"/>
                <a:ea typeface="Calibri" panose="020F0502020204030204" pitchFamily="34" charset="0"/>
                <a:cs typeface="Calibri Light" panose="020F0302020204030204" pitchFamily="34" charset="0"/>
              </a:rPr>
              <a:t>interact with heavy rain? Are there other areas that might help water soak into the ground instead of going into drains</a:t>
            </a:r>
            <a:r>
              <a:rPr lang="en-US">
                <a:effectLst/>
                <a:latin typeface="Calibri Light" panose="020F0302020204030204" pitchFamily="34" charset="0"/>
                <a:ea typeface="Calibri" panose="020F0502020204030204" pitchFamily="34" charset="0"/>
                <a:cs typeface="Calibri Light" panose="020F0302020204030204" pitchFamily="34" charset="0"/>
              </a:rPr>
              <a:t>? </a:t>
            </a:r>
            <a:endParaRPr lang="en-US" dirty="0">
              <a:effectLst/>
              <a:latin typeface="Calibri Light" panose="020F0302020204030204" pitchFamily="34" charset="0"/>
              <a:ea typeface="Calibri" panose="020F0502020204030204" pitchFamily="34" charset="0"/>
              <a:cs typeface="Calibri Light" panose="020F0302020204030204" pitchFamily="34" charset="0"/>
            </a:endParaRPr>
          </a:p>
        </p:txBody>
      </p:sp>
      <p:pic>
        <p:nvPicPr>
          <p:cNvPr id="10" name="Picture 9" descr="A picture containing grass, outdoor, sky, fence&#10;&#10;Description automatically generated">
            <a:extLst>
              <a:ext uri="{FF2B5EF4-FFF2-40B4-BE49-F238E27FC236}">
                <a16:creationId xmlns:a16="http://schemas.microsoft.com/office/drawing/2014/main" id="{BF1AB41B-A44D-5CC4-77A8-B3D0864F2D3C}"/>
              </a:ext>
            </a:extLst>
          </p:cNvPr>
          <p:cNvPicPr>
            <a:picLocks noChangeAspect="1"/>
          </p:cNvPicPr>
          <p:nvPr/>
        </p:nvPicPr>
        <p:blipFill>
          <a:blip r:embed="rId3" cstate="print">
            <a:extLst>
              <a:ext uri="{28A0092B-C50C-407E-A947-70E740481C1C}">
                <a14:useLocalDpi xmlns:a14="http://schemas.microsoft.com/office/drawing/2010/main" val="0"/>
              </a:ext>
            </a:extLst>
          </a:blip>
          <a:srcRect t="20232"/>
          <a:stretch>
            <a:fillRect/>
          </a:stretch>
        </p:blipFill>
        <p:spPr>
          <a:xfrm>
            <a:off x="1236656" y="1475625"/>
            <a:ext cx="5167006" cy="3090521"/>
          </a:xfrm>
          <a:prstGeom prst="rect">
            <a:avLst/>
          </a:prstGeom>
        </p:spPr>
      </p:pic>
      <p:sp>
        <p:nvSpPr>
          <p:cNvPr id="15" name="TextBox 14">
            <a:extLst>
              <a:ext uri="{FF2B5EF4-FFF2-40B4-BE49-F238E27FC236}">
                <a16:creationId xmlns:a16="http://schemas.microsoft.com/office/drawing/2014/main" id="{9ACDAD9E-5415-74CF-53A7-8E952D164D03}"/>
              </a:ext>
            </a:extLst>
          </p:cNvPr>
          <p:cNvSpPr txBox="1"/>
          <p:nvPr/>
        </p:nvSpPr>
        <p:spPr>
          <a:xfrm>
            <a:off x="7768431" y="5062616"/>
            <a:ext cx="4869782" cy="1200329"/>
          </a:xfrm>
          <a:prstGeom prst="rect">
            <a:avLst/>
          </a:prstGeom>
          <a:noFill/>
        </p:spPr>
        <p:txBody>
          <a:bodyPr wrap="square">
            <a:spAutoFit/>
          </a:bodyPr>
          <a:lstStyle/>
          <a:p>
            <a:pPr marL="0" marR="0" fontAlgn="base">
              <a:spcBef>
                <a:spcPts val="0"/>
              </a:spcBef>
              <a:spcAft>
                <a:spcPts val="0"/>
              </a:spcAft>
            </a:pPr>
            <a:r>
              <a:rPr lang="en-US" b="1" dirty="0">
                <a:solidFill>
                  <a:srgbClr val="000000"/>
                </a:solidFill>
                <a:effectLst/>
                <a:latin typeface="+mj-lt"/>
                <a:ea typeface="Times New Roman" panose="02020603050405020304" pitchFamily="18" charset="0"/>
              </a:rPr>
              <a:t>Field surface</a:t>
            </a:r>
            <a:r>
              <a:rPr lang="en-US" dirty="0">
                <a:solidFill>
                  <a:srgbClr val="000000"/>
                </a:solidFill>
                <a:effectLst/>
                <a:latin typeface="+mj-lt"/>
                <a:ea typeface="Times New Roman" panose="02020603050405020304" pitchFamily="18" charset="0"/>
              </a:rPr>
              <a:t> – Do puddles often form here? How pervious is the soil in the field? Test it with some water. If water doesn’t soak in quickly, why might that be?</a:t>
            </a:r>
            <a:endParaRPr lang="en-US" dirty="0">
              <a:effectLst/>
              <a:latin typeface="+mj-lt"/>
              <a:ea typeface="Times New Roman" panose="02020603050405020304" pitchFamily="18" charset="0"/>
            </a:endParaRPr>
          </a:p>
        </p:txBody>
      </p:sp>
      <p:pic>
        <p:nvPicPr>
          <p:cNvPr id="17" name="Picture 16" descr="A picture containing sky, outdoor, grass, tree&#10;&#10;Description automatically generated">
            <a:extLst>
              <a:ext uri="{FF2B5EF4-FFF2-40B4-BE49-F238E27FC236}">
                <a16:creationId xmlns:a16="http://schemas.microsoft.com/office/drawing/2014/main" id="{F5B12502-CC17-C0FE-5EE6-67B957FDE09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768431" y="1324478"/>
            <a:ext cx="4803959" cy="3602969"/>
          </a:xfrm>
          <a:prstGeom prst="rect">
            <a:avLst/>
          </a:prstGeom>
        </p:spPr>
      </p:pic>
    </p:spTree>
    <p:extLst>
      <p:ext uri="{BB962C8B-B14F-4D97-AF65-F5344CB8AC3E}">
        <p14:creationId xmlns:p14="http://schemas.microsoft.com/office/powerpoint/2010/main" val="40986338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A3009F-97E1-455D-BA45-6FC163CAB79C}"/>
              </a:ext>
            </a:extLst>
          </p:cNvPr>
          <p:cNvSpPr>
            <a:spLocks noGrp="1"/>
          </p:cNvSpPr>
          <p:nvPr>
            <p:ph type="title"/>
          </p:nvPr>
        </p:nvSpPr>
        <p:spPr>
          <a:xfrm>
            <a:off x="264615" y="0"/>
            <a:ext cx="12387673" cy="990841"/>
          </a:xfrm>
        </p:spPr>
        <p:txBody>
          <a:bodyPr/>
          <a:lstStyle/>
          <a:p>
            <a:r>
              <a:rPr lang="en-US" sz="2601" b="1" dirty="0">
                <a:latin typeface="Calibri" panose="020F0502020204030204" pitchFamily="34" charset="0"/>
                <a:ea typeface="Calibri" panose="020F0502020204030204" pitchFamily="34" charset="0"/>
                <a:cs typeface="Times New Roman" panose="02020603050405020304" pitchFamily="18" charset="0"/>
              </a:rPr>
              <a:t>Mapping Your Schoolyard – Bryant			Name: ____________ Date: _________</a:t>
            </a:r>
            <a:endParaRPr lang="en-US" dirty="0"/>
          </a:p>
        </p:txBody>
      </p:sp>
      <p:sp>
        <p:nvSpPr>
          <p:cNvPr id="17" name="Date Placeholder 16">
            <a:extLst>
              <a:ext uri="{FF2B5EF4-FFF2-40B4-BE49-F238E27FC236}">
                <a16:creationId xmlns:a16="http://schemas.microsoft.com/office/drawing/2014/main" id="{B46B4EEE-1849-4E26-87B5-BE9CD8CFB6A3}"/>
              </a:ext>
            </a:extLst>
          </p:cNvPr>
          <p:cNvSpPr>
            <a:spLocks noGrp="1"/>
          </p:cNvSpPr>
          <p:nvPr>
            <p:ph type="dt" sz="half" idx="10"/>
          </p:nvPr>
        </p:nvSpPr>
        <p:spPr/>
        <p:txBody>
          <a:bodyPr/>
          <a:lstStyle/>
          <a:p>
            <a:fld id="{5D9CB862-FDF8-4B21-A4C2-9BA067C4A87D}" type="datetime1">
              <a:rPr lang="en-US" smtClean="0"/>
              <a:t>1/12/2026</a:t>
            </a:fld>
            <a:endParaRPr lang="en-US"/>
          </a:p>
        </p:txBody>
      </p:sp>
      <p:pic>
        <p:nvPicPr>
          <p:cNvPr id="16" name="Picture 15">
            <a:extLst>
              <a:ext uri="{FF2B5EF4-FFF2-40B4-BE49-F238E27FC236}">
                <a16:creationId xmlns:a16="http://schemas.microsoft.com/office/drawing/2014/main" id="{FB7EABBD-D03C-4DFA-9797-4EB2167E3E9A}"/>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36247" y="8098665"/>
            <a:ext cx="1862129" cy="316519"/>
          </a:xfrm>
          <a:prstGeom prst="rect">
            <a:avLst/>
          </a:prstGeom>
          <a:noFill/>
          <a:ln>
            <a:noFill/>
          </a:ln>
        </p:spPr>
      </p:pic>
      <p:sp>
        <p:nvSpPr>
          <p:cNvPr id="3" name="Text Box 2">
            <a:extLst>
              <a:ext uri="{FF2B5EF4-FFF2-40B4-BE49-F238E27FC236}">
                <a16:creationId xmlns:a16="http://schemas.microsoft.com/office/drawing/2014/main" id="{EC6D14E2-AC34-9656-7B94-09688CEF7D6E}"/>
              </a:ext>
            </a:extLst>
          </p:cNvPr>
          <p:cNvSpPr txBox="1">
            <a:spLocks noChangeArrowheads="1"/>
          </p:cNvSpPr>
          <p:nvPr/>
        </p:nvSpPr>
        <p:spPr bwMode="auto">
          <a:xfrm>
            <a:off x="9750578" y="995936"/>
            <a:ext cx="2901709" cy="5044900"/>
          </a:xfrm>
          <a:prstGeom prst="rect">
            <a:avLst/>
          </a:prstGeom>
          <a:solidFill>
            <a:srgbClr val="FFFFFF"/>
          </a:solidFill>
          <a:ln w="9525">
            <a:noFill/>
            <a:miter lim="800000"/>
            <a:headEnd/>
            <a:tailEnd/>
          </a:ln>
        </p:spPr>
        <p:txBody>
          <a:bodyPr rot="0" vert="horz" wrap="square" lIns="123855" tIns="61928" rIns="123855" bIns="61928" anchor="t"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07000"/>
              </a:lnSpc>
            </a:pPr>
            <a:r>
              <a:rPr lang="en-US" sz="1896" b="1" dirty="0">
                <a:latin typeface="Calibri" panose="020F0502020204030204" pitchFamily="34" charset="0"/>
                <a:ea typeface="Calibri" panose="020F0502020204030204" pitchFamily="34" charset="0"/>
                <a:cs typeface="Times New Roman" panose="02020603050405020304" pitchFamily="18" charset="0"/>
              </a:rPr>
              <a:t>Include on your map:</a:t>
            </a:r>
            <a:endParaRPr lang="en-US" sz="1490" dirty="0">
              <a:latin typeface="Calibri" panose="020F0502020204030204" pitchFamily="34" charset="0"/>
              <a:ea typeface="Calibri" panose="020F0502020204030204" pitchFamily="34" charset="0"/>
              <a:cs typeface="Times New Roman" panose="02020603050405020304" pitchFamily="18" charset="0"/>
            </a:endParaRPr>
          </a:p>
          <a:p>
            <a:pPr marL="464185" indent="-464185">
              <a:lnSpc>
                <a:spcPct val="115000"/>
              </a:lnSpc>
              <a:spcAft>
                <a:spcPts val="1355"/>
              </a:spcAft>
              <a:buFont typeface="Symbol" panose="05050102010706020507" pitchFamily="18" charset="2"/>
              <a:buChar char=""/>
              <a:tabLst>
                <a:tab pos="309639" algn="l"/>
              </a:tabLst>
            </a:pPr>
            <a:r>
              <a:rPr lang="en-US" sz="1450" dirty="0">
                <a:latin typeface="Calibri"/>
                <a:ea typeface="Calibri"/>
                <a:cs typeface="Times New Roman"/>
              </a:rPr>
              <a:t>Symbols from the Key including flow of water, erosion, and storm drains. </a:t>
            </a:r>
            <a:endParaRPr lang="en-US" sz="1450" dirty="0">
              <a:latin typeface="Calibri" panose="020F0502020204030204" pitchFamily="34" charset="0"/>
              <a:ea typeface="Calibri" panose="020F0502020204030204" pitchFamily="34" charset="0"/>
              <a:cs typeface="Times New Roman" panose="02020603050405020304" pitchFamily="18" charset="0"/>
            </a:endParaRPr>
          </a:p>
          <a:p>
            <a:pPr marL="464185" indent="-464185">
              <a:lnSpc>
                <a:spcPct val="115000"/>
              </a:lnSpc>
              <a:spcAft>
                <a:spcPts val="1355"/>
              </a:spcAft>
              <a:buFont typeface="Symbol" panose="05050102010706020507" pitchFamily="18" charset="2"/>
              <a:buChar char=""/>
              <a:tabLst>
                <a:tab pos="309639" algn="l"/>
              </a:tabLst>
            </a:pPr>
            <a:r>
              <a:rPr lang="en-US" sz="1450" dirty="0">
                <a:latin typeface="Calibri"/>
                <a:ea typeface="Calibri"/>
                <a:cs typeface="Times New Roman"/>
              </a:rPr>
              <a:t>Show where you see any evidence of possible </a:t>
            </a:r>
            <a:r>
              <a:rPr lang="en-US" sz="1450" b="1" dirty="0">
                <a:latin typeface="Calibri"/>
                <a:ea typeface="Calibri"/>
                <a:cs typeface="Times New Roman"/>
              </a:rPr>
              <a:t>stormwater problems </a:t>
            </a:r>
            <a:r>
              <a:rPr lang="en-US" sz="1450" dirty="0">
                <a:latin typeface="Calibri"/>
                <a:ea typeface="Calibri"/>
                <a:cs typeface="Times New Roman"/>
              </a:rPr>
              <a:t>(this could be places where there's lots of erosion or big puddles, or oil from cars, </a:t>
            </a:r>
            <a:r>
              <a:rPr lang="en-US" sz="1450" dirty="0" err="1">
                <a:latin typeface="Calibri"/>
                <a:ea typeface="Calibri"/>
                <a:cs typeface="Times New Roman"/>
              </a:rPr>
              <a:t>etc</a:t>
            </a:r>
            <a:r>
              <a:rPr lang="en-US" sz="1450" dirty="0">
                <a:latin typeface="Calibri"/>
                <a:ea typeface="Calibri"/>
                <a:cs typeface="Times New Roman"/>
              </a:rPr>
              <a:t>).</a:t>
            </a:r>
          </a:p>
          <a:p>
            <a:pPr marL="464185" indent="-464185">
              <a:lnSpc>
                <a:spcPct val="115000"/>
              </a:lnSpc>
              <a:spcAft>
                <a:spcPts val="1355"/>
              </a:spcAft>
              <a:buFont typeface="Symbol" panose="05050102010706020507" pitchFamily="18" charset="2"/>
              <a:buChar char=""/>
              <a:tabLst>
                <a:tab pos="309639" algn="l"/>
              </a:tabLst>
            </a:pPr>
            <a:r>
              <a:rPr lang="en-US" sz="1450" dirty="0">
                <a:latin typeface="Calibri"/>
                <a:ea typeface="Calibri"/>
                <a:cs typeface="Times New Roman"/>
              </a:rPr>
              <a:t>Add gardens, larger plants and bushes if they are there.</a:t>
            </a:r>
          </a:p>
        </p:txBody>
      </p:sp>
      <p:pic>
        <p:nvPicPr>
          <p:cNvPr id="5" name="Picture 5" descr="A picture containing diagram&#10;&#10;Description automatically generated">
            <a:extLst>
              <a:ext uri="{FF2B5EF4-FFF2-40B4-BE49-F238E27FC236}">
                <a16:creationId xmlns:a16="http://schemas.microsoft.com/office/drawing/2014/main" id="{C9F64B41-F59E-36B3-F68B-D5AE9A698AAB}"/>
              </a:ext>
            </a:extLst>
          </p:cNvPr>
          <p:cNvPicPr>
            <a:picLocks noChangeAspect="1"/>
          </p:cNvPicPr>
          <p:nvPr/>
        </p:nvPicPr>
        <p:blipFill>
          <a:blip r:embed="rId4"/>
          <a:stretch>
            <a:fillRect/>
          </a:stretch>
        </p:blipFill>
        <p:spPr>
          <a:xfrm>
            <a:off x="509165" y="990841"/>
            <a:ext cx="1258928" cy="4943030"/>
          </a:xfrm>
          <a:prstGeom prst="rect">
            <a:avLst/>
          </a:prstGeom>
        </p:spPr>
      </p:pic>
      <p:pic>
        <p:nvPicPr>
          <p:cNvPr id="1026" name="Picture 2">
            <a:extLst>
              <a:ext uri="{FF2B5EF4-FFF2-40B4-BE49-F238E27FC236}">
                <a16:creationId xmlns:a16="http://schemas.microsoft.com/office/drawing/2014/main" id="{2A82E1B1-62BB-4184-7D83-E49F346C74B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12642" y="962025"/>
            <a:ext cx="7746195" cy="56939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155898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81A5D4-A5DB-4AAE-8271-5594F6BEEFBD}"/>
              </a:ext>
            </a:extLst>
          </p:cNvPr>
          <p:cNvSpPr>
            <a:spLocks noGrp="1"/>
          </p:cNvSpPr>
          <p:nvPr>
            <p:ph type="title"/>
          </p:nvPr>
        </p:nvSpPr>
        <p:spPr>
          <a:xfrm>
            <a:off x="431864" y="326109"/>
            <a:ext cx="11216640" cy="953344"/>
          </a:xfrm>
        </p:spPr>
        <p:txBody>
          <a:bodyPr>
            <a:normAutofit/>
          </a:bodyPr>
          <a:lstStyle/>
          <a:p>
            <a:r>
              <a:rPr lang="en-US" sz="4200" dirty="0">
                <a:latin typeface="Calibri Light" panose="020F0302020204030204" pitchFamily="34" charset="0"/>
                <a:ea typeface="Calibri" panose="020F0502020204030204" pitchFamily="34" charset="0"/>
                <a:cs typeface="Calibri Light" panose="020F0302020204030204" pitchFamily="34" charset="0"/>
              </a:rPr>
              <a:t>Local Stormwater Systems (lesson 3)</a:t>
            </a:r>
            <a:endParaRPr lang="en-US" sz="4200" dirty="0">
              <a:latin typeface="Calibri Light" panose="020F0302020204030204" pitchFamily="34" charset="0"/>
              <a:cs typeface="Calibri Light" panose="020F0302020204030204" pitchFamily="34" charset="0"/>
            </a:endParaRPr>
          </a:p>
        </p:txBody>
      </p:sp>
      <p:sp>
        <p:nvSpPr>
          <p:cNvPr id="8" name="Date Placeholder 7">
            <a:extLst>
              <a:ext uri="{FF2B5EF4-FFF2-40B4-BE49-F238E27FC236}">
                <a16:creationId xmlns:a16="http://schemas.microsoft.com/office/drawing/2014/main" id="{A4CA686D-AE8A-4514-B30A-86E5C03AE8BD}"/>
              </a:ext>
            </a:extLst>
          </p:cNvPr>
          <p:cNvSpPr>
            <a:spLocks noGrp="1"/>
          </p:cNvSpPr>
          <p:nvPr>
            <p:ph type="dt" sz="half" idx="10"/>
          </p:nvPr>
        </p:nvSpPr>
        <p:spPr/>
        <p:txBody>
          <a:bodyPr/>
          <a:lstStyle/>
          <a:p>
            <a:fld id="{84E2D1B4-7688-42FC-8B48-110223710177}" type="datetime1">
              <a:rPr lang="en-US" smtClean="0"/>
              <a:t>1/12/2026</a:t>
            </a:fld>
            <a:endParaRPr lang="en-US"/>
          </a:p>
        </p:txBody>
      </p:sp>
      <p:sp>
        <p:nvSpPr>
          <p:cNvPr id="5" name="TextBox 1">
            <a:extLst>
              <a:ext uri="{FF2B5EF4-FFF2-40B4-BE49-F238E27FC236}">
                <a16:creationId xmlns:a16="http://schemas.microsoft.com/office/drawing/2014/main" id="{517A5CBA-D40E-5F8A-53B5-EC7801CCC5F6}"/>
              </a:ext>
            </a:extLst>
          </p:cNvPr>
          <p:cNvSpPr txBox="1"/>
          <p:nvPr/>
        </p:nvSpPr>
        <p:spPr>
          <a:xfrm>
            <a:off x="431864" y="1136681"/>
            <a:ext cx="11244563" cy="3354765"/>
          </a:xfrm>
          <a:prstGeom prst="rect">
            <a:avLst/>
          </a:prstGeom>
          <a:noFill/>
        </p:spPr>
        <p:txBody>
          <a:bodyPr wrap="square" lIns="91440" tIns="45720" rIns="91440" bIns="4572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2000" b="1" dirty="0">
                <a:solidFill>
                  <a:srgbClr val="000000"/>
                </a:solidFill>
                <a:latin typeface="Calibri Light"/>
                <a:cs typeface="Calibri"/>
              </a:rPr>
              <a:t>What happens with the stormwater around your school? </a:t>
            </a:r>
            <a:endParaRPr lang="en-US" dirty="0"/>
          </a:p>
          <a:p>
            <a:endParaRPr lang="en-US" sz="2000" b="1" dirty="0">
              <a:solidFill>
                <a:srgbClr val="000000"/>
              </a:solidFill>
              <a:latin typeface="Calibri Light"/>
              <a:cs typeface="Calibri"/>
            </a:endParaRPr>
          </a:p>
          <a:p>
            <a:r>
              <a:rPr lang="en-US" sz="1600" dirty="0">
                <a:solidFill>
                  <a:srgbClr val="000000"/>
                </a:solidFill>
                <a:latin typeface="Calibri Light"/>
                <a:cs typeface="Calibri"/>
              </a:rPr>
              <a:t>In the following two slides, there are screenshots of maps that show where the stormwater goes. Water that flows into the storm drains and catch basins near your school empties into stormwater pipes underground. The water travels east</a:t>
            </a:r>
            <a:r>
              <a:rPr lang="en-US" sz="1600" dirty="0">
                <a:solidFill>
                  <a:srgbClr val="000000"/>
                </a:solidFill>
                <a:latin typeface="Calibri Light"/>
                <a:ea typeface="+mn-lt"/>
                <a:cs typeface="+mn-lt"/>
              </a:rPr>
              <a:t> under S 8</a:t>
            </a:r>
            <a:r>
              <a:rPr lang="en-US" sz="1600" baseline="30000" dirty="0">
                <a:solidFill>
                  <a:srgbClr val="000000"/>
                </a:solidFill>
                <a:latin typeface="Calibri Light"/>
                <a:ea typeface="+mn-lt"/>
                <a:cs typeface="+mn-lt"/>
              </a:rPr>
              <a:t>th</a:t>
            </a:r>
            <a:r>
              <a:rPr lang="en-US" sz="1600" dirty="0">
                <a:solidFill>
                  <a:srgbClr val="000000"/>
                </a:solidFill>
                <a:latin typeface="Calibri Light"/>
                <a:ea typeface="+mn-lt"/>
                <a:cs typeface="+mn-lt"/>
              </a:rPr>
              <a:t> Street towards S L Street (slide 8). The stormwater then continues north and east, going underneath the center of Wright Park.  The last stretch is past Stadium High School and the Washington State Historical Society, then out into Commencement Bay (slide 9).</a:t>
            </a:r>
            <a:endParaRPr lang="en-US" sz="1600" dirty="0">
              <a:latin typeface="Calibri Light"/>
              <a:ea typeface="Calibri Light"/>
              <a:cs typeface="Calibri"/>
            </a:endParaRPr>
          </a:p>
          <a:p>
            <a:endParaRPr lang="en-US" sz="1600" dirty="0">
              <a:solidFill>
                <a:srgbClr val="222222"/>
              </a:solidFill>
              <a:latin typeface="Calibri Light"/>
              <a:ea typeface="Calibri Light"/>
              <a:cs typeface="Calibri"/>
            </a:endParaRPr>
          </a:p>
          <a:p>
            <a:r>
              <a:rPr lang="en-US" sz="1600" dirty="0">
                <a:latin typeface="Calibri Light"/>
                <a:ea typeface="+mn-lt"/>
                <a:cs typeface="+mn-lt"/>
              </a:rPr>
              <a:t>The school is in the </a:t>
            </a:r>
            <a:r>
              <a:rPr lang="en-US" sz="1600" b="1" dirty="0">
                <a:latin typeface="Calibri Light"/>
                <a:ea typeface="+mn-lt"/>
                <a:cs typeface="+mn-lt"/>
              </a:rPr>
              <a:t>North Tacoma watershed</a:t>
            </a:r>
            <a:r>
              <a:rPr lang="en-US" sz="1600" dirty="0">
                <a:latin typeface="Calibri Light"/>
                <a:ea typeface="+mn-lt"/>
                <a:cs typeface="+mn-lt"/>
              </a:rPr>
              <a:t>. Covering 5,001 acres, this watershed includes North Tacoma along the west side of Commencement Bay. This watershed is very heavily urbanized and industrial, which means there is a lot of stormwater runoff!</a:t>
            </a:r>
            <a:endParaRPr lang="en-US" sz="1600" dirty="0">
              <a:latin typeface="Calibri Light"/>
              <a:ea typeface="Calibri Light"/>
              <a:cs typeface="Calibri"/>
            </a:endParaRPr>
          </a:p>
          <a:p>
            <a:endParaRPr lang="en-US" sz="1600" dirty="0">
              <a:latin typeface="Calibri Light"/>
              <a:ea typeface="Calibri Light"/>
              <a:cs typeface="Calibri"/>
            </a:endParaRPr>
          </a:p>
          <a:p>
            <a:r>
              <a:rPr lang="en-US" sz="1400" dirty="0">
                <a:latin typeface="Calibri Light"/>
                <a:ea typeface="+mn-lt"/>
                <a:cs typeface="Calibri"/>
              </a:rPr>
              <a:t>The red star in this slide show roughly where water from the school goes into the Bay.</a:t>
            </a:r>
          </a:p>
          <a:p>
            <a:endParaRPr lang="en-US" sz="1000" i="1" dirty="0">
              <a:latin typeface="Calibri Light"/>
              <a:ea typeface="+mn-lt"/>
              <a:cs typeface="Calibri"/>
            </a:endParaRPr>
          </a:p>
          <a:p>
            <a:r>
              <a:rPr lang="en-US" sz="1000" i="1" dirty="0">
                <a:latin typeface="Calibri Light"/>
                <a:ea typeface="+mn-lt"/>
                <a:cs typeface="Calibri"/>
              </a:rPr>
              <a:t>Source of watershed info: City of Tacoma website</a:t>
            </a:r>
            <a:endParaRPr lang="en-US" sz="1000" dirty="0">
              <a:solidFill>
                <a:srgbClr val="000000"/>
              </a:solidFill>
              <a:latin typeface="Calibri Light"/>
              <a:ea typeface="+mn-lt"/>
              <a:cs typeface="Calibri"/>
            </a:endParaRPr>
          </a:p>
          <a:p>
            <a:r>
              <a:rPr lang="en-US" sz="1000" i="1" dirty="0">
                <a:solidFill>
                  <a:srgbClr val="0563C1"/>
                </a:solidFill>
                <a:latin typeface="Calibri Light"/>
                <a:ea typeface="+mn-lt"/>
                <a:cs typeface="Calibri"/>
                <a:hlinkClick r:id="rId3"/>
              </a:rPr>
              <a:t>https://www.cityoftacoma.org/cms/One.aspx?portalId=169&amp;pageId=2860#Northeast%20Tacoma</a:t>
            </a:r>
            <a:r>
              <a:rPr lang="en-US" sz="1000" i="1" dirty="0">
                <a:latin typeface="Calibri Light"/>
                <a:ea typeface="+mn-lt"/>
                <a:cs typeface="Calibri"/>
              </a:rPr>
              <a:t> </a:t>
            </a:r>
            <a:endParaRPr lang="en-US" sz="1000" dirty="0">
              <a:latin typeface="Calibri Light"/>
              <a:ea typeface="+mn-lt"/>
              <a:cs typeface="+mn-lt"/>
            </a:endParaRPr>
          </a:p>
        </p:txBody>
      </p:sp>
      <p:pic>
        <p:nvPicPr>
          <p:cNvPr id="6" name="Picture 5">
            <a:extLst>
              <a:ext uri="{FF2B5EF4-FFF2-40B4-BE49-F238E27FC236}">
                <a16:creationId xmlns:a16="http://schemas.microsoft.com/office/drawing/2014/main" id="{554CFB9D-E139-B062-2A97-BEE32A999712}"/>
              </a:ext>
            </a:extLst>
          </p:cNvPr>
          <p:cNvPicPr>
            <a:picLocks noChangeAspect="1"/>
          </p:cNvPicPr>
          <p:nvPr/>
        </p:nvPicPr>
        <p:blipFill>
          <a:blip r:embed="rId4"/>
          <a:stretch>
            <a:fillRect/>
          </a:stretch>
        </p:blipFill>
        <p:spPr>
          <a:xfrm>
            <a:off x="6675806" y="3636444"/>
            <a:ext cx="5434914" cy="3533130"/>
          </a:xfrm>
          <a:prstGeom prst="rect">
            <a:avLst/>
          </a:prstGeom>
        </p:spPr>
      </p:pic>
      <p:sp>
        <p:nvSpPr>
          <p:cNvPr id="7" name="Star: 5 Points 6">
            <a:extLst>
              <a:ext uri="{FF2B5EF4-FFF2-40B4-BE49-F238E27FC236}">
                <a16:creationId xmlns:a16="http://schemas.microsoft.com/office/drawing/2014/main" id="{0B487919-C41B-DE6D-58B9-E0D1D6D22401}"/>
              </a:ext>
            </a:extLst>
          </p:cNvPr>
          <p:cNvSpPr/>
          <p:nvPr/>
        </p:nvSpPr>
        <p:spPr>
          <a:xfrm>
            <a:off x="9303488" y="6178519"/>
            <a:ext cx="395356" cy="302762"/>
          </a:xfrm>
          <a:prstGeom prst="star5">
            <a:avLst>
              <a:gd name="adj" fmla="val 19098"/>
              <a:gd name="hf" fmla="val 105146"/>
              <a:gd name="vf" fmla="val 110557"/>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514816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1">
            <a:lumMod val="60000"/>
            <a:lumOff val="4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E68A14-D079-4676-A0EC-99F56A741FF1}"/>
              </a:ext>
            </a:extLst>
          </p:cNvPr>
          <p:cNvSpPr>
            <a:spLocks noGrp="1"/>
          </p:cNvSpPr>
          <p:nvPr>
            <p:ph type="title"/>
          </p:nvPr>
        </p:nvSpPr>
        <p:spPr>
          <a:xfrm>
            <a:off x="198120" y="168313"/>
            <a:ext cx="12806680" cy="1295400"/>
          </a:xfrm>
        </p:spPr>
        <p:txBody>
          <a:bodyPr>
            <a:normAutofit/>
          </a:bodyPr>
          <a:lstStyle/>
          <a:p>
            <a:r>
              <a:rPr lang="en-US" sz="4200" dirty="0"/>
              <a:t>Bryant Montessori</a:t>
            </a:r>
            <a:br>
              <a:rPr lang="en-US" sz="4267" dirty="0"/>
            </a:br>
            <a:r>
              <a:rPr lang="en-US" sz="2560" dirty="0">
                <a:latin typeface="Calibri" panose="020F0502020204030204" pitchFamily="34" charset="0"/>
                <a:ea typeface="Calibri" panose="020F0502020204030204" pitchFamily="34" charset="0"/>
                <a:cs typeface="Times New Roman" panose="02020603050405020304" pitchFamily="18" charset="0"/>
              </a:rPr>
              <a:t>Where does your school’s stormwater go? Follow the lines and arrows! </a:t>
            </a:r>
            <a:endParaRPr lang="en-US" dirty="0"/>
          </a:p>
        </p:txBody>
      </p:sp>
      <p:pic>
        <p:nvPicPr>
          <p:cNvPr id="6" name="Picture 5">
            <a:extLst>
              <a:ext uri="{FF2B5EF4-FFF2-40B4-BE49-F238E27FC236}">
                <a16:creationId xmlns:a16="http://schemas.microsoft.com/office/drawing/2014/main" id="{AB3BBDDC-7E17-88E8-ED04-5D702B918F41}"/>
              </a:ext>
            </a:extLst>
          </p:cNvPr>
          <p:cNvPicPr>
            <a:picLocks noChangeAspect="1"/>
          </p:cNvPicPr>
          <p:nvPr/>
        </p:nvPicPr>
        <p:blipFill>
          <a:blip r:embed="rId3"/>
          <a:stretch>
            <a:fillRect/>
          </a:stretch>
        </p:blipFill>
        <p:spPr>
          <a:xfrm>
            <a:off x="858443" y="1299959"/>
            <a:ext cx="10554714" cy="5846928"/>
          </a:xfrm>
          <a:prstGeom prst="rect">
            <a:avLst/>
          </a:prstGeom>
        </p:spPr>
      </p:pic>
      <p:sp>
        <p:nvSpPr>
          <p:cNvPr id="5" name="Star: 5 Points 4">
            <a:extLst>
              <a:ext uri="{FF2B5EF4-FFF2-40B4-BE49-F238E27FC236}">
                <a16:creationId xmlns:a16="http://schemas.microsoft.com/office/drawing/2014/main" id="{63186FC6-7D0F-D90F-0BF8-CFC45723A669}"/>
              </a:ext>
            </a:extLst>
          </p:cNvPr>
          <p:cNvSpPr/>
          <p:nvPr/>
        </p:nvSpPr>
        <p:spPr>
          <a:xfrm>
            <a:off x="2308860" y="4902603"/>
            <a:ext cx="925389" cy="960987"/>
          </a:xfrm>
          <a:prstGeom prst="star5">
            <a:avLst>
              <a:gd name="adj" fmla="val 19098"/>
              <a:gd name="hf" fmla="val 105146"/>
              <a:gd name="vf" fmla="val 110557"/>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421040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1">
            <a:lumMod val="60000"/>
            <a:lumOff val="40000"/>
          </a:schemeClr>
        </a:solidFill>
        <a:effectLst/>
      </p:bgPr>
    </p:bg>
    <p:spTree>
      <p:nvGrpSpPr>
        <p:cNvPr id="1" name=""/>
        <p:cNvGrpSpPr/>
        <p:nvPr/>
      </p:nvGrpSpPr>
      <p:grpSpPr>
        <a:xfrm>
          <a:off x="0" y="0"/>
          <a:ext cx="0" cy="0"/>
          <a:chOff x="0" y="0"/>
          <a:chExt cx="0" cy="0"/>
        </a:xfrm>
      </p:grpSpPr>
      <p:pic>
        <p:nvPicPr>
          <p:cNvPr id="27" name="Picture 26">
            <a:extLst>
              <a:ext uri="{FF2B5EF4-FFF2-40B4-BE49-F238E27FC236}">
                <a16:creationId xmlns:a16="http://schemas.microsoft.com/office/drawing/2014/main" id="{258FA5D0-E374-A8AA-026F-186C997720B2}"/>
              </a:ext>
            </a:extLst>
          </p:cNvPr>
          <p:cNvPicPr>
            <a:picLocks noChangeAspect="1"/>
          </p:cNvPicPr>
          <p:nvPr/>
        </p:nvPicPr>
        <p:blipFill>
          <a:blip r:embed="rId3"/>
          <a:stretch>
            <a:fillRect/>
          </a:stretch>
        </p:blipFill>
        <p:spPr>
          <a:xfrm>
            <a:off x="6378211" y="2943225"/>
            <a:ext cx="5793821" cy="3893950"/>
          </a:xfrm>
          <a:prstGeom prst="rect">
            <a:avLst/>
          </a:prstGeom>
        </p:spPr>
      </p:pic>
      <p:sp>
        <p:nvSpPr>
          <p:cNvPr id="13" name="TextBox 12">
            <a:extLst>
              <a:ext uri="{FF2B5EF4-FFF2-40B4-BE49-F238E27FC236}">
                <a16:creationId xmlns:a16="http://schemas.microsoft.com/office/drawing/2014/main" id="{09299AA0-52FC-236C-ACE1-E07E73B22586}"/>
              </a:ext>
            </a:extLst>
          </p:cNvPr>
          <p:cNvSpPr txBox="1"/>
          <p:nvPr/>
        </p:nvSpPr>
        <p:spPr>
          <a:xfrm>
            <a:off x="7315367" y="1896697"/>
            <a:ext cx="4856664" cy="923330"/>
          </a:xfrm>
          <a:prstGeom prst="rect">
            <a:avLst/>
          </a:prstGeom>
          <a:noFill/>
        </p:spPr>
        <p:txBody>
          <a:bodyPr wrap="square">
            <a:spAutoFit/>
          </a:bodyPr>
          <a:lstStyle/>
          <a:p>
            <a:r>
              <a:rPr lang="en-US" b="0" i="0" u="none" strike="noStrike" dirty="0">
                <a:solidFill>
                  <a:srgbClr val="000000"/>
                </a:solidFill>
                <a:effectLst/>
                <a:latin typeface="Calibri Light" panose="020F0302020204030204" pitchFamily="34" charset="0"/>
              </a:rPr>
              <a:t>Can you figure out how the stormwater from your school and neighborhood gets from the </a:t>
            </a:r>
            <a:r>
              <a:rPr lang="en-US" dirty="0" err="1">
                <a:solidFill>
                  <a:srgbClr val="000000"/>
                </a:solidFill>
                <a:latin typeface="Calibri Light" panose="020F0302020204030204" pitchFamily="34" charset="0"/>
              </a:rPr>
              <a:t>the</a:t>
            </a:r>
            <a:r>
              <a:rPr lang="en-US" dirty="0">
                <a:solidFill>
                  <a:srgbClr val="000000"/>
                </a:solidFill>
                <a:latin typeface="Calibri Light" panose="020F0302020204030204" pitchFamily="34" charset="0"/>
              </a:rPr>
              <a:t> Bay </a:t>
            </a:r>
            <a:r>
              <a:rPr lang="en-US" b="0" i="0" u="none" strike="noStrike" dirty="0">
                <a:solidFill>
                  <a:srgbClr val="000000"/>
                </a:solidFill>
                <a:effectLst/>
                <a:latin typeface="Calibri Light" panose="020F0302020204030204" pitchFamily="34" charset="0"/>
              </a:rPr>
              <a:t>to the Salish Sea to the Pacific Ocean?</a:t>
            </a:r>
            <a:r>
              <a:rPr lang="en-US" b="0" i="0" dirty="0">
                <a:solidFill>
                  <a:srgbClr val="000000"/>
                </a:solidFill>
                <a:effectLst/>
                <a:latin typeface="Calibri Light" panose="020F0302020204030204" pitchFamily="34" charset="0"/>
              </a:rPr>
              <a:t>​</a:t>
            </a:r>
            <a:endParaRPr lang="en-US" dirty="0"/>
          </a:p>
        </p:txBody>
      </p:sp>
      <p:sp>
        <p:nvSpPr>
          <p:cNvPr id="15" name="TextBox 14">
            <a:extLst>
              <a:ext uri="{FF2B5EF4-FFF2-40B4-BE49-F238E27FC236}">
                <a16:creationId xmlns:a16="http://schemas.microsoft.com/office/drawing/2014/main" id="{0A920749-75A0-35A0-1C53-DF63E2EFDEDB}"/>
              </a:ext>
            </a:extLst>
          </p:cNvPr>
          <p:cNvSpPr txBox="1"/>
          <p:nvPr/>
        </p:nvSpPr>
        <p:spPr>
          <a:xfrm>
            <a:off x="5934727" y="342257"/>
            <a:ext cx="6923104" cy="1384995"/>
          </a:xfrm>
          <a:prstGeom prst="rect">
            <a:avLst/>
          </a:prstGeom>
          <a:noFill/>
        </p:spPr>
        <p:txBody>
          <a:bodyPr wrap="square">
            <a:spAutoFit/>
          </a:bodyPr>
          <a:lstStyle/>
          <a:p>
            <a:r>
              <a:rPr lang="en-US" sz="2800" b="0" i="0" u="none" strike="noStrike" dirty="0">
                <a:solidFill>
                  <a:srgbClr val="000000"/>
                </a:solidFill>
                <a:effectLst/>
                <a:latin typeface="Calibri Light" panose="020F0302020204030204" pitchFamily="34" charset="0"/>
              </a:rPr>
              <a:t>Now follow the yellow line away from your school (find your school by looking for the star) to see how it gets to the Commencement Bay!</a:t>
            </a:r>
            <a:r>
              <a:rPr lang="en-US" sz="2800" b="0" i="0" dirty="0">
                <a:solidFill>
                  <a:srgbClr val="000000"/>
                </a:solidFill>
                <a:effectLst/>
                <a:latin typeface="Calibri Light" panose="020F0302020204030204" pitchFamily="34" charset="0"/>
              </a:rPr>
              <a:t>​</a:t>
            </a:r>
            <a:endParaRPr lang="en-US" sz="2800" dirty="0"/>
          </a:p>
        </p:txBody>
      </p:sp>
      <p:sp>
        <p:nvSpPr>
          <p:cNvPr id="16" name="Star: 5 Points 15">
            <a:extLst>
              <a:ext uri="{FF2B5EF4-FFF2-40B4-BE49-F238E27FC236}">
                <a16:creationId xmlns:a16="http://schemas.microsoft.com/office/drawing/2014/main" id="{0EBCC5F9-7B2A-F343-CEAB-D1824DDDDC17}"/>
              </a:ext>
            </a:extLst>
          </p:cNvPr>
          <p:cNvSpPr/>
          <p:nvPr/>
        </p:nvSpPr>
        <p:spPr>
          <a:xfrm>
            <a:off x="11372303" y="5806273"/>
            <a:ext cx="210098" cy="186490"/>
          </a:xfrm>
          <a:prstGeom prst="star5">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56261320-0E06-EBF9-646D-E83CF8930763}"/>
              </a:ext>
            </a:extLst>
          </p:cNvPr>
          <p:cNvSpPr/>
          <p:nvPr/>
        </p:nvSpPr>
        <p:spPr>
          <a:xfrm>
            <a:off x="11309015" y="5728068"/>
            <a:ext cx="336673" cy="34290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DF019841-E198-1E39-06EB-3EC881FD0EE9}"/>
              </a:ext>
            </a:extLst>
          </p:cNvPr>
          <p:cNvSpPr/>
          <p:nvPr/>
        </p:nvSpPr>
        <p:spPr>
          <a:xfrm>
            <a:off x="620045" y="1898956"/>
            <a:ext cx="5188217" cy="5029458"/>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048" name="Straight Connector 2047">
            <a:extLst>
              <a:ext uri="{FF2B5EF4-FFF2-40B4-BE49-F238E27FC236}">
                <a16:creationId xmlns:a16="http://schemas.microsoft.com/office/drawing/2014/main" id="{3C97FC43-C0F9-0710-4307-BC108BD14577}"/>
              </a:ext>
            </a:extLst>
          </p:cNvPr>
          <p:cNvCxnSpPr/>
          <p:nvPr/>
        </p:nvCxnSpPr>
        <p:spPr>
          <a:xfrm>
            <a:off x="5808262" y="1898956"/>
            <a:ext cx="5500753" cy="3829112"/>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049" name="Straight Connector 2048">
            <a:extLst>
              <a:ext uri="{FF2B5EF4-FFF2-40B4-BE49-F238E27FC236}">
                <a16:creationId xmlns:a16="http://schemas.microsoft.com/office/drawing/2014/main" id="{BAA6F7D8-1962-5A7F-4E8F-0F75255DA387}"/>
              </a:ext>
            </a:extLst>
          </p:cNvPr>
          <p:cNvCxnSpPr>
            <a:cxnSpLocks/>
          </p:cNvCxnSpPr>
          <p:nvPr/>
        </p:nvCxnSpPr>
        <p:spPr>
          <a:xfrm flipV="1">
            <a:off x="5808262" y="6066958"/>
            <a:ext cx="5500753" cy="861456"/>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B7636DF0-34E4-FAC3-AB40-1278C4DC825F}"/>
              </a:ext>
            </a:extLst>
          </p:cNvPr>
          <p:cNvPicPr>
            <a:picLocks noChangeAspect="1"/>
          </p:cNvPicPr>
          <p:nvPr/>
        </p:nvPicPr>
        <p:blipFill>
          <a:blip r:embed="rId4"/>
          <a:stretch>
            <a:fillRect/>
          </a:stretch>
        </p:blipFill>
        <p:spPr>
          <a:xfrm>
            <a:off x="266989" y="161687"/>
            <a:ext cx="5667738" cy="6991825"/>
          </a:xfrm>
          <a:prstGeom prst="rect">
            <a:avLst/>
          </a:prstGeom>
        </p:spPr>
      </p:pic>
      <p:sp>
        <p:nvSpPr>
          <p:cNvPr id="9" name="Star: 5 Points 8">
            <a:extLst>
              <a:ext uri="{FF2B5EF4-FFF2-40B4-BE49-F238E27FC236}">
                <a16:creationId xmlns:a16="http://schemas.microsoft.com/office/drawing/2014/main" id="{B9ED2286-008F-7F09-2161-225E7DB4FD06}"/>
              </a:ext>
            </a:extLst>
          </p:cNvPr>
          <p:cNvSpPr/>
          <p:nvPr/>
        </p:nvSpPr>
        <p:spPr>
          <a:xfrm>
            <a:off x="391445" y="6356914"/>
            <a:ext cx="457200" cy="571500"/>
          </a:xfrm>
          <a:prstGeom prst="star5">
            <a:avLst>
              <a:gd name="adj" fmla="val 19098"/>
              <a:gd name="hf" fmla="val 105146"/>
              <a:gd name="vf" fmla="val 110557"/>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45292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850910-C0E5-4A24-00D7-E301AFE729DB}"/>
              </a:ext>
            </a:extLst>
          </p:cNvPr>
          <p:cNvSpPr>
            <a:spLocks noGrp="1"/>
          </p:cNvSpPr>
          <p:nvPr>
            <p:ph type="title"/>
          </p:nvPr>
        </p:nvSpPr>
        <p:spPr>
          <a:xfrm>
            <a:off x="1121664" y="625943"/>
            <a:ext cx="3901440" cy="1755648"/>
          </a:xfrm>
        </p:spPr>
        <p:txBody>
          <a:bodyPr>
            <a:normAutofit/>
          </a:bodyPr>
          <a:lstStyle/>
          <a:p>
            <a:r>
              <a:rPr lang="en-US" sz="3400" dirty="0"/>
              <a:t>How did we figure this out?</a:t>
            </a:r>
          </a:p>
        </p:txBody>
      </p:sp>
      <p:sp>
        <p:nvSpPr>
          <p:cNvPr id="3" name="Content Placeholder 2">
            <a:extLst>
              <a:ext uri="{FF2B5EF4-FFF2-40B4-BE49-F238E27FC236}">
                <a16:creationId xmlns:a16="http://schemas.microsoft.com/office/drawing/2014/main" id="{FC8A9448-11D6-A2DA-D798-31F8AB76F4F0}"/>
              </a:ext>
            </a:extLst>
          </p:cNvPr>
          <p:cNvSpPr>
            <a:spLocks noGrp="1"/>
          </p:cNvSpPr>
          <p:nvPr>
            <p:ph idx="1"/>
          </p:nvPr>
        </p:nvSpPr>
        <p:spPr>
          <a:xfrm>
            <a:off x="5600113" y="625943"/>
            <a:ext cx="6513858" cy="1755648"/>
          </a:xfrm>
        </p:spPr>
        <p:txBody>
          <a:bodyPr anchor="ctr">
            <a:normAutofit fontScale="92500" lnSpcReduction="10000"/>
          </a:bodyPr>
          <a:lstStyle/>
          <a:p>
            <a:pPr marL="0" indent="0">
              <a:buNone/>
            </a:pPr>
            <a:r>
              <a:rPr lang="en-US" sz="3200" dirty="0"/>
              <a:t>To view this map on your own, go here:</a:t>
            </a:r>
          </a:p>
          <a:p>
            <a:r>
              <a:rPr lang="en-US" sz="3200" dirty="0">
                <a:hlinkClick r:id="rId2"/>
              </a:rPr>
              <a:t>https://tacoma.maps.arcgis.com/home/webmap/viewer.html?layers=23e9a402b47d46058193362cb6c27a9e</a:t>
            </a:r>
            <a:r>
              <a:rPr lang="en-US" sz="3200" dirty="0"/>
              <a:t> </a:t>
            </a:r>
          </a:p>
        </p:txBody>
      </p:sp>
      <p:pic>
        <p:nvPicPr>
          <p:cNvPr id="6" name="Picture 5">
            <a:extLst>
              <a:ext uri="{FF2B5EF4-FFF2-40B4-BE49-F238E27FC236}">
                <a16:creationId xmlns:a16="http://schemas.microsoft.com/office/drawing/2014/main" id="{58277521-7B62-2061-58A9-197F3266C27F}"/>
              </a:ext>
            </a:extLst>
          </p:cNvPr>
          <p:cNvPicPr>
            <a:picLocks noChangeAspect="1"/>
          </p:cNvPicPr>
          <p:nvPr/>
        </p:nvPicPr>
        <p:blipFill>
          <a:blip r:embed="rId3"/>
          <a:stretch>
            <a:fillRect/>
          </a:stretch>
        </p:blipFill>
        <p:spPr>
          <a:xfrm>
            <a:off x="382545" y="2733282"/>
            <a:ext cx="5846943" cy="3712809"/>
          </a:xfrm>
          <a:prstGeom prst="rect">
            <a:avLst/>
          </a:prstGeom>
        </p:spPr>
      </p:pic>
      <p:pic>
        <p:nvPicPr>
          <p:cNvPr id="7" name="Picture 6">
            <a:extLst>
              <a:ext uri="{FF2B5EF4-FFF2-40B4-BE49-F238E27FC236}">
                <a16:creationId xmlns:a16="http://schemas.microsoft.com/office/drawing/2014/main" id="{07F3706D-B7DE-DBD2-1E4A-94CD2C9823B0}"/>
              </a:ext>
            </a:extLst>
          </p:cNvPr>
          <p:cNvPicPr>
            <a:picLocks noChangeAspect="1"/>
          </p:cNvPicPr>
          <p:nvPr/>
        </p:nvPicPr>
        <p:blipFill>
          <a:blip r:embed="rId4"/>
          <a:stretch>
            <a:fillRect/>
          </a:stretch>
        </p:blipFill>
        <p:spPr>
          <a:xfrm>
            <a:off x="6502400" y="4983738"/>
            <a:ext cx="5891287" cy="1590648"/>
          </a:xfrm>
          <a:prstGeom prst="rect">
            <a:avLst/>
          </a:prstGeom>
        </p:spPr>
      </p:pic>
      <p:sp>
        <p:nvSpPr>
          <p:cNvPr id="4" name="Date Placeholder 3">
            <a:extLst>
              <a:ext uri="{FF2B5EF4-FFF2-40B4-BE49-F238E27FC236}">
                <a16:creationId xmlns:a16="http://schemas.microsoft.com/office/drawing/2014/main" id="{6E434CBE-A68C-F681-FE89-565D2DC44D49}"/>
              </a:ext>
            </a:extLst>
          </p:cNvPr>
          <p:cNvSpPr>
            <a:spLocks noGrp="1"/>
          </p:cNvSpPr>
          <p:nvPr>
            <p:ph type="dt" sz="half" idx="10"/>
          </p:nvPr>
        </p:nvSpPr>
        <p:spPr>
          <a:xfrm>
            <a:off x="1121664" y="6780106"/>
            <a:ext cx="2698496" cy="389467"/>
          </a:xfrm>
        </p:spPr>
        <p:txBody>
          <a:bodyPr>
            <a:normAutofit/>
          </a:bodyPr>
          <a:lstStyle/>
          <a:p>
            <a:pPr>
              <a:spcAft>
                <a:spcPts val="600"/>
              </a:spcAft>
            </a:pPr>
            <a:fld id="{F6B1C71B-0144-43ED-8930-10C10E26CBD9}" type="datetime1">
              <a:rPr lang="en-US">
                <a:solidFill>
                  <a:schemeClr val="tx1">
                    <a:lumMod val="50000"/>
                    <a:lumOff val="50000"/>
                  </a:schemeClr>
                </a:solidFill>
              </a:rPr>
              <a:pPr>
                <a:spcAft>
                  <a:spcPts val="600"/>
                </a:spcAft>
              </a:pPr>
              <a:t>1/12/2026</a:t>
            </a:fld>
            <a:endParaRPr lang="en-US">
              <a:solidFill>
                <a:schemeClr val="tx1">
                  <a:lumMod val="50000"/>
                  <a:lumOff val="50000"/>
                </a:schemeClr>
              </a:solidFill>
            </a:endParaRPr>
          </a:p>
        </p:txBody>
      </p:sp>
      <p:sp>
        <p:nvSpPr>
          <p:cNvPr id="8" name="TextBox 7">
            <a:extLst>
              <a:ext uri="{FF2B5EF4-FFF2-40B4-BE49-F238E27FC236}">
                <a16:creationId xmlns:a16="http://schemas.microsoft.com/office/drawing/2014/main" id="{E68162F6-64A2-BC46-4750-2F7CDA7FE2B2}"/>
              </a:ext>
            </a:extLst>
          </p:cNvPr>
          <p:cNvSpPr txBox="1"/>
          <p:nvPr/>
        </p:nvSpPr>
        <p:spPr>
          <a:xfrm>
            <a:off x="6547348" y="3236477"/>
            <a:ext cx="3926688" cy="1200329"/>
          </a:xfrm>
          <a:prstGeom prst="rect">
            <a:avLst/>
          </a:prstGeom>
          <a:noFill/>
        </p:spPr>
        <p:txBody>
          <a:bodyPr wrap="square" rtlCol="0">
            <a:spAutoFit/>
          </a:bodyPr>
          <a:lstStyle/>
          <a:p>
            <a:pPr marL="342900" indent="-342900">
              <a:buFont typeface="+mj-lt"/>
              <a:buAutoNum type="arabicPeriod"/>
            </a:pPr>
            <a:r>
              <a:rPr lang="en-US" dirty="0"/>
              <a:t>View in “Map Classic”</a:t>
            </a:r>
          </a:p>
          <a:p>
            <a:pPr marL="342900" indent="-342900">
              <a:buFont typeface="+mj-lt"/>
              <a:buAutoNum type="arabicPeriod"/>
            </a:pPr>
            <a:r>
              <a:rPr lang="en-US" dirty="0"/>
              <a:t>Check “</a:t>
            </a:r>
            <a:r>
              <a:rPr lang="en-US" dirty="0" err="1"/>
              <a:t>Surfacewater</a:t>
            </a:r>
            <a:r>
              <a:rPr lang="en-US" dirty="0"/>
              <a:t> Network” box</a:t>
            </a:r>
          </a:p>
          <a:p>
            <a:pPr marL="342900" indent="-342900">
              <a:buFont typeface="+mj-lt"/>
              <a:buAutoNum type="arabicPeriod"/>
            </a:pPr>
            <a:r>
              <a:rPr lang="en-US" dirty="0"/>
              <a:t>Put in the name of the school</a:t>
            </a:r>
          </a:p>
          <a:p>
            <a:pPr marL="342900" indent="-342900">
              <a:buFont typeface="+mj-lt"/>
              <a:buAutoNum type="arabicPeriod"/>
            </a:pPr>
            <a:r>
              <a:rPr lang="en-US" dirty="0"/>
              <a:t>Zoom IN to see the green lines</a:t>
            </a:r>
          </a:p>
        </p:txBody>
      </p:sp>
    </p:spTree>
    <p:extLst>
      <p:ext uri="{BB962C8B-B14F-4D97-AF65-F5344CB8AC3E}">
        <p14:creationId xmlns:p14="http://schemas.microsoft.com/office/powerpoint/2010/main" val="31287658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188c5fa1-f80e-45c6-a801-680064d87fe8" xsi:nil="true"/>
    <lcf76f155ced4ddcb4097134ff3c332f xmlns="72dab5ac-ebd7-4489-96fd-5e04b1b08638">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B74DFC213B412F4CBFA8594557A82087" ma:contentTypeVersion="19" ma:contentTypeDescription="Create a new document." ma:contentTypeScope="" ma:versionID="942d4714f74cd27fcca7b9d03535a425">
  <xsd:schema xmlns:xsd="http://www.w3.org/2001/XMLSchema" xmlns:xs="http://www.w3.org/2001/XMLSchema" xmlns:p="http://schemas.microsoft.com/office/2006/metadata/properties" xmlns:ns2="72dab5ac-ebd7-4489-96fd-5e04b1b08638" xmlns:ns3="188c5fa1-f80e-45c6-a801-680064d87fe8" targetNamespace="http://schemas.microsoft.com/office/2006/metadata/properties" ma:root="true" ma:fieldsID="cab83afd46658afc086abf3f18280ee1" ns2:_="" ns3:_="">
    <xsd:import namespace="72dab5ac-ebd7-4489-96fd-5e04b1b08638"/>
    <xsd:import namespace="188c5fa1-f80e-45c6-a801-680064d87fe8"/>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Location" minOccurs="0"/>
                <xsd:element ref="ns3:SharedWithUsers" minOccurs="0"/>
                <xsd:element ref="ns3:SharedWithDetails"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2dab5ac-ebd7-4489-96fd-5e04b1b0863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Location" ma:index="13" nillable="true" ma:displayName="Location" ma:internalName="MediaServiceLocatio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d7634ed1-4cc0-49ff-a336-d0e57e2f72da"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88c5fa1-f80e-45c6-a801-680064d87fe8"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eb5e44d2-5025-4353-9e16-f7225f2a0c32}" ma:internalName="TaxCatchAll" ma:showField="CatchAllData" ma:web="188c5fa1-f80e-45c6-a801-680064d87fe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B3678EA-B1B1-4771-8F43-97160D9DD230}">
  <ds:schemaRefs>
    <ds:schemaRef ds:uri="http://purl.org/dc/dcmitype/"/>
    <ds:schemaRef ds:uri="http://purl.org/dc/elements/1.1/"/>
    <ds:schemaRef ds:uri="http://schemas.microsoft.com/office/2006/metadata/properties"/>
    <ds:schemaRef ds:uri="http://www.w3.org/XML/1998/namespace"/>
    <ds:schemaRef ds:uri="http://schemas.microsoft.com/office/2006/documentManagement/types"/>
    <ds:schemaRef ds:uri="72dab5ac-ebd7-4489-96fd-5e04b1b08638"/>
    <ds:schemaRef ds:uri="http://purl.org/dc/terms/"/>
    <ds:schemaRef ds:uri="http://schemas.microsoft.com/office/infopath/2007/PartnerControls"/>
    <ds:schemaRef ds:uri="http://schemas.openxmlformats.org/package/2006/metadata/core-properties"/>
    <ds:schemaRef ds:uri="188c5fa1-f80e-45c6-a801-680064d87fe8"/>
  </ds:schemaRefs>
</ds:datastoreItem>
</file>

<file path=customXml/itemProps2.xml><?xml version="1.0" encoding="utf-8"?>
<ds:datastoreItem xmlns:ds="http://schemas.openxmlformats.org/officeDocument/2006/customXml" ds:itemID="{F2D131BB-8766-487A-B10A-B2C51495A59F}">
  <ds:schemaRefs>
    <ds:schemaRef ds:uri="http://schemas.microsoft.com/sharepoint/v3/contenttype/forms"/>
  </ds:schemaRefs>
</ds:datastoreItem>
</file>

<file path=customXml/itemProps3.xml><?xml version="1.0" encoding="utf-8"?>
<ds:datastoreItem xmlns:ds="http://schemas.openxmlformats.org/officeDocument/2006/customXml" ds:itemID="{B63D5D1B-0C94-4FCD-B2D4-400CBAFCD2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2dab5ac-ebd7-4489-96fd-5e04b1b08638"/>
    <ds:schemaRef ds:uri="188c5fa1-f80e-45c6-a801-680064d87fe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275</TotalTime>
  <Words>1102</Words>
  <Application>Microsoft Office PowerPoint</Application>
  <PresentationFormat>Custom</PresentationFormat>
  <Paragraphs>84</Paragraphs>
  <Slides>10</Slides>
  <Notes>7</Notes>
  <HiddenSlides>3</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10</vt:i4>
      </vt:variant>
    </vt:vector>
  </HeadingPairs>
  <TitlesOfParts>
    <vt:vector size="17" baseType="lpstr">
      <vt:lpstr>Arial</vt:lpstr>
      <vt:lpstr>Calibri</vt:lpstr>
      <vt:lpstr>Calibri Light</vt:lpstr>
      <vt:lpstr>Symbol</vt:lpstr>
      <vt:lpstr>Times New Roman</vt:lpstr>
      <vt:lpstr>office theme</vt:lpstr>
      <vt:lpstr>1_Office Theme</vt:lpstr>
      <vt:lpstr>Community Waters School Guide:  Bryant Montessori</vt:lpstr>
      <vt:lpstr>Stormwater in Our Schoolyard (lesson 2)</vt:lpstr>
      <vt:lpstr>Schoolyard Stormwater Points of Interest</vt:lpstr>
      <vt:lpstr>Schoolyard Stormwater Points of Interest</vt:lpstr>
      <vt:lpstr>Schoolyard Stormwater Points of Interest</vt:lpstr>
      <vt:lpstr>Mapping Your Schoolyard – Bryant   Name: ____________ Date: _________</vt:lpstr>
      <vt:lpstr>Local Stormwater Systems (lesson 3)</vt:lpstr>
      <vt:lpstr>Bryant Montessori Where does your school’s stormwater go? Follow the lines and arrows! </vt:lpstr>
      <vt:lpstr>PowerPoint Presentation</vt:lpstr>
      <vt:lpstr>How did we figure this out?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Celina Steiger</cp:lastModifiedBy>
  <cp:revision>118</cp:revision>
  <dcterms:created xsi:type="dcterms:W3CDTF">2021-06-30T19:40:51Z</dcterms:created>
  <dcterms:modified xsi:type="dcterms:W3CDTF">2026-01-13T00:54:34Z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0x010100B74DFC213B412F4CBFA8594557A82087</vt:lpwstr>
  </property>
  <property fmtid="{D5CDD505-2E9C-101B-9397-08002B2CF9AE}" pid="3" name="MediaServiceImageTags">
    <vt:lpwstr/>
  </property>
</Properties>
</file>