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2"/>
  </p:notesMasterIdLst>
  <p:sldIdLst>
    <p:sldId id="256" r:id="rId6"/>
    <p:sldId id="257" r:id="rId7"/>
    <p:sldId id="258" r:id="rId8"/>
    <p:sldId id="286" r:id="rId9"/>
    <p:sldId id="273" r:id="rId10"/>
    <p:sldId id="274" r:id="rId11"/>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581E01-7C93-4316-8635-CEF40203CB9A}" v="15" dt="2023-02-16T02:05:59.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6" autoAdjust="0"/>
    <p:restoredTop sz="90129" autoAdjust="0"/>
  </p:normalViewPr>
  <p:slideViewPr>
    <p:cSldViewPr snapToGrid="0">
      <p:cViewPr varScale="1">
        <p:scale>
          <a:sx n="57" d="100"/>
          <a:sy n="57"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095335DD-55DB-41FE-9FF7-5C535DF21CF7}"/>
    <pc:docChg chg="custSel delSld modSld">
      <pc:chgData name="Celina Steiger" userId="84c8b75e-439a-494b-a32d-c4b3d6be4b87" providerId="ADAL" clId="{095335DD-55DB-41FE-9FF7-5C535DF21CF7}" dt="2023-02-15T01:31:27.690" v="353"/>
      <pc:docMkLst>
        <pc:docMk/>
      </pc:docMkLst>
      <pc:sldChg chg="modSp mod modNotesTx">
        <pc:chgData name="Celina Steiger" userId="84c8b75e-439a-494b-a32d-c4b3d6be4b87" providerId="ADAL" clId="{095335DD-55DB-41FE-9FF7-5C535DF21CF7}" dt="2023-02-15T01:31:09.934" v="348" actId="20577"/>
        <pc:sldMkLst>
          <pc:docMk/>
          <pc:sldMk cId="2742104049" sldId="273"/>
        </pc:sldMkLst>
        <pc:spChg chg="mod">
          <ac:chgData name="Celina Steiger" userId="84c8b75e-439a-494b-a32d-c4b3d6be4b87" providerId="ADAL" clId="{095335DD-55DB-41FE-9FF7-5C535DF21CF7}" dt="2023-02-15T01:30:50.218" v="345" actId="20577"/>
          <ac:spMkLst>
            <pc:docMk/>
            <pc:sldMk cId="2742104049" sldId="273"/>
            <ac:spMk id="2" creationId="{13E68A14-D079-4676-A0EC-99F56A741FF1}"/>
          </ac:spMkLst>
        </pc:spChg>
      </pc:sldChg>
      <pc:sldChg chg="modSp mod">
        <pc:chgData name="Celina Steiger" userId="84c8b75e-439a-494b-a32d-c4b3d6be4b87" providerId="ADAL" clId="{095335DD-55DB-41FE-9FF7-5C535DF21CF7}" dt="2023-02-15T01:31:01.473" v="347" actId="14100"/>
        <pc:sldMkLst>
          <pc:docMk/>
          <pc:sldMk cId="541098309" sldId="274"/>
        </pc:sldMkLst>
        <pc:spChg chg="mod">
          <ac:chgData name="Celina Steiger" userId="84c8b75e-439a-494b-a32d-c4b3d6be4b87" providerId="ADAL" clId="{095335DD-55DB-41FE-9FF7-5C535DF21CF7}" dt="2023-02-15T01:31:01.473" v="347" actId="14100"/>
          <ac:spMkLst>
            <pc:docMk/>
            <pc:sldMk cId="541098309" sldId="274"/>
            <ac:spMk id="3" creationId="{C9A9F87C-C154-47B3-9990-6C59FE50C50A}"/>
          </ac:spMkLst>
        </pc:spChg>
      </pc:sldChg>
      <pc:sldChg chg="del">
        <pc:chgData name="Celina Steiger" userId="84c8b75e-439a-494b-a32d-c4b3d6be4b87" providerId="ADAL" clId="{095335DD-55DB-41FE-9FF7-5C535DF21CF7}" dt="2023-02-15T01:31:14.769" v="349" actId="47"/>
        <pc:sldMkLst>
          <pc:docMk/>
          <pc:sldMk cId="312876581" sldId="283"/>
        </pc:sldMkLst>
      </pc:sldChg>
      <pc:sldChg chg="addSp modSp mod modNotesTx">
        <pc:chgData name="Celina Steiger" userId="84c8b75e-439a-494b-a32d-c4b3d6be4b87" providerId="ADAL" clId="{095335DD-55DB-41FE-9FF7-5C535DF21CF7}" dt="2023-02-15T01:31:27.690" v="353"/>
        <pc:sldMkLst>
          <pc:docMk/>
          <pc:sldMk cId="458520050" sldId="286"/>
        </pc:sldMkLst>
        <pc:spChg chg="mod">
          <ac:chgData name="Celina Steiger" userId="84c8b75e-439a-494b-a32d-c4b3d6be4b87" providerId="ADAL" clId="{095335DD-55DB-41FE-9FF7-5C535DF21CF7}" dt="2023-02-15T01:23:35.864" v="0" actId="1076"/>
          <ac:spMkLst>
            <pc:docMk/>
            <pc:sldMk cId="458520050" sldId="286"/>
            <ac:spMk id="2" creationId="{8981A5D4-A5DB-4AAE-8271-5594F6BEEFBD}"/>
          </ac:spMkLst>
        </pc:spChg>
        <pc:spChg chg="mod">
          <ac:chgData name="Celina Steiger" userId="84c8b75e-439a-494b-a32d-c4b3d6be4b87" providerId="ADAL" clId="{095335DD-55DB-41FE-9FF7-5C535DF21CF7}" dt="2023-02-15T01:31:27.690" v="353"/>
          <ac:spMkLst>
            <pc:docMk/>
            <pc:sldMk cId="458520050" sldId="286"/>
            <ac:spMk id="3" creationId="{C9B6CDD2-4AE4-B3E7-5F34-21E68D71A794}"/>
          </ac:spMkLst>
        </pc:spChg>
        <pc:picChg chg="add mod">
          <ac:chgData name="Celina Steiger" userId="84c8b75e-439a-494b-a32d-c4b3d6be4b87" providerId="ADAL" clId="{095335DD-55DB-41FE-9FF7-5C535DF21CF7}" dt="2023-02-15T01:30:00.112" v="253" actId="1076"/>
          <ac:picMkLst>
            <pc:docMk/>
            <pc:sldMk cId="458520050" sldId="286"/>
            <ac:picMk id="5" creationId="{16C90FCE-826D-C061-5F3E-BBF028586E42}"/>
          </ac:picMkLst>
        </pc:picChg>
        <pc:picChg chg="add mod">
          <ac:chgData name="Celina Steiger" userId="84c8b75e-439a-494b-a32d-c4b3d6be4b87" providerId="ADAL" clId="{095335DD-55DB-41FE-9FF7-5C535DF21CF7}" dt="2023-02-15T01:30:33.945" v="329" actId="1076"/>
          <ac:picMkLst>
            <pc:docMk/>
            <pc:sldMk cId="458520050" sldId="286"/>
            <ac:picMk id="7" creationId="{67373A85-BA9B-2D90-575A-D3FA5E82D4B9}"/>
          </ac:picMkLst>
        </pc:picChg>
      </pc:sldChg>
    </pc:docChg>
  </pc:docChgLst>
  <pc:docChgLst>
    <pc:chgData name="Celina Steiger" userId="84c8b75e-439a-494b-a32d-c4b3d6be4b87" providerId="ADAL" clId="{AF581E01-7C93-4316-8635-CEF40203CB9A}"/>
    <pc:docChg chg="undo custSel delSld modSld">
      <pc:chgData name="Celina Steiger" userId="84c8b75e-439a-494b-a32d-c4b3d6be4b87" providerId="ADAL" clId="{AF581E01-7C93-4316-8635-CEF40203CB9A}" dt="2023-02-16T02:06:25.266" v="281" actId="14100"/>
      <pc:docMkLst>
        <pc:docMk/>
      </pc:docMkLst>
      <pc:sldChg chg="modSp mod">
        <pc:chgData name="Celina Steiger" userId="84c8b75e-439a-494b-a32d-c4b3d6be4b87" providerId="ADAL" clId="{AF581E01-7C93-4316-8635-CEF40203CB9A}" dt="2023-02-15T01:34:50.124" v="18" actId="20577"/>
        <pc:sldMkLst>
          <pc:docMk/>
          <pc:sldMk cId="109857222" sldId="256"/>
        </pc:sldMkLst>
        <pc:spChg chg="mod">
          <ac:chgData name="Celina Steiger" userId="84c8b75e-439a-494b-a32d-c4b3d6be4b87" providerId="ADAL" clId="{AF581E01-7C93-4316-8635-CEF40203CB9A}" dt="2023-02-15T01:34:50.124" v="18" actId="20577"/>
          <ac:spMkLst>
            <pc:docMk/>
            <pc:sldMk cId="109857222" sldId="256"/>
            <ac:spMk id="2" creationId="{00000000-0000-0000-0000-000000000000}"/>
          </ac:spMkLst>
        </pc:spChg>
      </pc:sldChg>
      <pc:sldChg chg="addSp delSp modSp mod modNotesTx">
        <pc:chgData name="Celina Steiger" userId="84c8b75e-439a-494b-a32d-c4b3d6be4b87" providerId="ADAL" clId="{AF581E01-7C93-4316-8635-CEF40203CB9A}" dt="2023-02-16T02:05:42.637" v="277" actId="20577"/>
        <pc:sldMkLst>
          <pc:docMk/>
          <pc:sldMk cId="3810747870" sldId="257"/>
        </pc:sldMkLst>
        <pc:spChg chg="mod">
          <ac:chgData name="Celina Steiger" userId="84c8b75e-439a-494b-a32d-c4b3d6be4b87" providerId="ADAL" clId="{AF581E01-7C93-4316-8635-CEF40203CB9A}" dt="2023-02-16T02:05:08.175" v="273" actId="26606"/>
          <ac:spMkLst>
            <pc:docMk/>
            <pc:sldMk cId="3810747870" sldId="257"/>
            <ac:spMk id="2" creationId="{25A8BC33-119E-4B52-B140-F25E7BC5EC1C}"/>
          </ac:spMkLst>
        </pc:spChg>
        <pc:spChg chg="mod ord">
          <ac:chgData name="Celina Steiger" userId="84c8b75e-439a-494b-a32d-c4b3d6be4b87" providerId="ADAL" clId="{AF581E01-7C93-4316-8635-CEF40203CB9A}" dt="2023-02-16T02:05:42.637" v="277" actId="20577"/>
          <ac:spMkLst>
            <pc:docMk/>
            <pc:sldMk cId="3810747870" sldId="257"/>
            <ac:spMk id="3" creationId="{CAC8C3F4-B1B1-9092-3EFE-457FAC78972F}"/>
          </ac:spMkLst>
        </pc:spChg>
        <pc:spChg chg="mod">
          <ac:chgData name="Celina Steiger" userId="84c8b75e-439a-494b-a32d-c4b3d6be4b87" providerId="ADAL" clId="{AF581E01-7C93-4316-8635-CEF40203CB9A}" dt="2023-02-16T02:05:08.175" v="273" actId="26606"/>
          <ac:spMkLst>
            <pc:docMk/>
            <pc:sldMk cId="3810747870" sldId="257"/>
            <ac:spMk id="18" creationId="{06E2D745-4A0E-4304-8960-4A69F05FF784}"/>
          </ac:spMkLst>
        </pc:spChg>
        <pc:spChg chg="del">
          <ac:chgData name="Celina Steiger" userId="84c8b75e-439a-494b-a32d-c4b3d6be4b87" providerId="ADAL" clId="{AF581E01-7C93-4316-8635-CEF40203CB9A}" dt="2023-02-16T02:05:08.175" v="273" actId="26606"/>
          <ac:spMkLst>
            <pc:docMk/>
            <pc:sldMk cId="3810747870" sldId="257"/>
            <ac:spMk id="39" creationId="{84DF55BE-B4AB-4BA1-BDE1-E9F7FB3F110A}"/>
          </ac:spMkLst>
        </pc:spChg>
        <pc:spChg chg="add">
          <ac:chgData name="Celina Steiger" userId="84c8b75e-439a-494b-a32d-c4b3d6be4b87" providerId="ADAL" clId="{AF581E01-7C93-4316-8635-CEF40203CB9A}" dt="2023-02-16T02:05:08.175" v="273" actId="26606"/>
          <ac:spMkLst>
            <pc:docMk/>
            <pc:sldMk cId="3810747870" sldId="257"/>
            <ac:spMk id="44" creationId="{3CD9DF72-87A3-404E-A828-84CBF11A8303}"/>
          </ac:spMkLst>
        </pc:spChg>
        <pc:grpChg chg="del mod">
          <ac:chgData name="Celina Steiger" userId="84c8b75e-439a-494b-a32d-c4b3d6be4b87" providerId="ADAL" clId="{AF581E01-7C93-4316-8635-CEF40203CB9A}" dt="2023-02-16T02:05:01.660" v="272" actId="478"/>
          <ac:grpSpMkLst>
            <pc:docMk/>
            <pc:sldMk cId="3810747870" sldId="257"/>
            <ac:grpSpMk id="16" creationId="{2E499622-8AE1-229E-4E30-3166A5DF412B}"/>
          </ac:grpSpMkLst>
        </pc:grpChg>
        <pc:picChg chg="del">
          <ac:chgData name="Celina Steiger" userId="84c8b75e-439a-494b-a32d-c4b3d6be4b87" providerId="ADAL" clId="{AF581E01-7C93-4316-8635-CEF40203CB9A}" dt="2023-02-15T01:37:30.687" v="56" actId="478"/>
          <ac:picMkLst>
            <pc:docMk/>
            <pc:sldMk cId="3810747870" sldId="257"/>
            <ac:picMk id="5" creationId="{DB883465-B767-16E2-77E4-1F1C4F85E058}"/>
          </ac:picMkLst>
        </pc:picChg>
        <pc:picChg chg="add mod ord">
          <ac:chgData name="Celina Steiger" userId="84c8b75e-439a-494b-a32d-c4b3d6be4b87" providerId="ADAL" clId="{AF581E01-7C93-4316-8635-CEF40203CB9A}" dt="2023-02-16T02:05:08.175" v="273" actId="26606"/>
          <ac:picMkLst>
            <pc:docMk/>
            <pc:sldMk cId="3810747870" sldId="257"/>
            <ac:picMk id="7" creationId="{9EDCFFCF-5B1C-9306-D9B6-17DCAA259599}"/>
          </ac:picMkLst>
        </pc:picChg>
        <pc:cxnChg chg="add">
          <ac:chgData name="Celina Steiger" userId="84c8b75e-439a-494b-a32d-c4b3d6be4b87" providerId="ADAL" clId="{AF581E01-7C93-4316-8635-CEF40203CB9A}" dt="2023-02-16T02:05:08.175" v="273" actId="26606"/>
          <ac:cxnSpMkLst>
            <pc:docMk/>
            <pc:sldMk cId="3810747870" sldId="257"/>
            <ac:cxnSpMk id="46" creationId="{20E3A342-4D61-4E3F-AF90-1AB42AEB96CC}"/>
          </ac:cxnSpMkLst>
        </pc:cxnChg>
      </pc:sldChg>
      <pc:sldChg chg="addSp delSp modSp mod">
        <pc:chgData name="Celina Steiger" userId="84c8b75e-439a-494b-a32d-c4b3d6be4b87" providerId="ADAL" clId="{AF581E01-7C93-4316-8635-CEF40203CB9A}" dt="2023-02-16T02:05:59.318" v="278"/>
        <pc:sldMkLst>
          <pc:docMk/>
          <pc:sldMk cId="3815589825" sldId="258"/>
        </pc:sldMkLst>
        <pc:spChg chg="mod">
          <ac:chgData name="Celina Steiger" userId="84c8b75e-439a-494b-a32d-c4b3d6be4b87" providerId="ADAL" clId="{AF581E01-7C93-4316-8635-CEF40203CB9A}" dt="2023-02-15T01:34:58.091" v="31" actId="20577"/>
          <ac:spMkLst>
            <pc:docMk/>
            <pc:sldMk cId="3815589825" sldId="258"/>
            <ac:spMk id="2" creationId="{70A3009F-97E1-455D-BA45-6FC163CAB79C}"/>
          </ac:spMkLst>
        </pc:spChg>
        <pc:picChg chg="del">
          <ac:chgData name="Celina Steiger" userId="84c8b75e-439a-494b-a32d-c4b3d6be4b87" providerId="ADAL" clId="{AF581E01-7C93-4316-8635-CEF40203CB9A}" dt="2023-02-15T01:34:54.428" v="19" actId="478"/>
          <ac:picMkLst>
            <pc:docMk/>
            <pc:sldMk cId="3815589825" sldId="258"/>
            <ac:picMk id="4" creationId="{94AE4939-9F4D-81F7-1768-DDA6A99B9C1D}"/>
          </ac:picMkLst>
        </pc:picChg>
        <pc:picChg chg="add mod">
          <ac:chgData name="Celina Steiger" userId="84c8b75e-439a-494b-a32d-c4b3d6be4b87" providerId="ADAL" clId="{AF581E01-7C93-4316-8635-CEF40203CB9A}" dt="2023-02-16T02:05:59.318" v="278"/>
          <ac:picMkLst>
            <pc:docMk/>
            <pc:sldMk cId="3815589825" sldId="258"/>
            <ac:picMk id="7" creationId="{FDCD0423-5661-3376-4EF0-EBF55BA4C13C}"/>
          </ac:picMkLst>
        </pc:picChg>
      </pc:sldChg>
      <pc:sldChg chg="addSp delSp modSp mod">
        <pc:chgData name="Celina Steiger" userId="84c8b75e-439a-494b-a32d-c4b3d6be4b87" providerId="ADAL" clId="{AF581E01-7C93-4316-8635-CEF40203CB9A}" dt="2023-02-16T01:52:03.590" v="270" actId="14100"/>
        <pc:sldMkLst>
          <pc:docMk/>
          <pc:sldMk cId="2742104049" sldId="273"/>
        </pc:sldMkLst>
        <pc:spChg chg="mod">
          <ac:chgData name="Celina Steiger" userId="84c8b75e-439a-494b-a32d-c4b3d6be4b87" providerId="ADAL" clId="{AF581E01-7C93-4316-8635-CEF40203CB9A}" dt="2023-02-15T01:42:16.013" v="82" actId="1076"/>
          <ac:spMkLst>
            <pc:docMk/>
            <pc:sldMk cId="2742104049" sldId="273"/>
            <ac:spMk id="2" creationId="{13E68A14-D079-4676-A0EC-99F56A741FF1}"/>
          </ac:spMkLst>
        </pc:spChg>
        <pc:spChg chg="add del mod">
          <ac:chgData name="Celina Steiger" userId="84c8b75e-439a-494b-a32d-c4b3d6be4b87" providerId="ADAL" clId="{AF581E01-7C93-4316-8635-CEF40203CB9A}" dt="2023-02-15T17:57:58.562" v="113" actId="478"/>
          <ac:spMkLst>
            <pc:docMk/>
            <pc:sldMk cId="2742104049" sldId="273"/>
            <ac:spMk id="5" creationId="{72A3AD68-3049-10F8-EEA1-A55EEB1F87B6}"/>
          </ac:spMkLst>
        </pc:spChg>
        <pc:spChg chg="mod ord">
          <ac:chgData name="Celina Steiger" userId="84c8b75e-439a-494b-a32d-c4b3d6be4b87" providerId="ADAL" clId="{AF581E01-7C93-4316-8635-CEF40203CB9A}" dt="2023-02-15T17:56:37.098" v="102" actId="164"/>
          <ac:spMkLst>
            <pc:docMk/>
            <pc:sldMk cId="2742104049" sldId="273"/>
            <ac:spMk id="6" creationId="{FEDFBE70-631F-F3AF-5D67-51543914173B}"/>
          </ac:spMkLst>
        </pc:spChg>
        <pc:spChg chg="add mod">
          <ac:chgData name="Celina Steiger" userId="84c8b75e-439a-494b-a32d-c4b3d6be4b87" providerId="ADAL" clId="{AF581E01-7C93-4316-8635-CEF40203CB9A}" dt="2023-02-15T17:59:57.717" v="120" actId="1582"/>
          <ac:spMkLst>
            <pc:docMk/>
            <pc:sldMk cId="2742104049" sldId="273"/>
            <ac:spMk id="15" creationId="{9D28AD74-C17F-D643-40CC-96DE36906658}"/>
          </ac:spMkLst>
        </pc:spChg>
        <pc:spChg chg="add mod">
          <ac:chgData name="Celina Steiger" userId="84c8b75e-439a-494b-a32d-c4b3d6be4b87" providerId="ADAL" clId="{AF581E01-7C93-4316-8635-CEF40203CB9A}" dt="2023-02-16T01:51:43.592" v="268" actId="1076"/>
          <ac:spMkLst>
            <pc:docMk/>
            <pc:sldMk cId="2742104049" sldId="273"/>
            <ac:spMk id="16" creationId="{A1DBCDBC-AA6A-1ED3-EA5B-8918C7641BDC}"/>
          </ac:spMkLst>
        </pc:spChg>
        <pc:grpChg chg="add mod">
          <ac:chgData name="Celina Steiger" userId="84c8b75e-439a-494b-a32d-c4b3d6be4b87" providerId="ADAL" clId="{AF581E01-7C93-4316-8635-CEF40203CB9A}" dt="2023-02-15T17:56:43.232" v="103" actId="1076"/>
          <ac:grpSpMkLst>
            <pc:docMk/>
            <pc:sldMk cId="2742104049" sldId="273"/>
            <ac:grpSpMk id="14" creationId="{F7B6D756-8BA0-16F6-E571-1A1C43AB69B9}"/>
          </ac:grpSpMkLst>
        </pc:grpChg>
        <pc:picChg chg="add mod">
          <ac:chgData name="Celina Steiger" userId="84c8b75e-439a-494b-a32d-c4b3d6be4b87" providerId="ADAL" clId="{AF581E01-7C93-4316-8635-CEF40203CB9A}" dt="2023-02-15T17:56:37.098" v="102" actId="164"/>
          <ac:picMkLst>
            <pc:docMk/>
            <pc:sldMk cId="2742104049" sldId="273"/>
            <ac:picMk id="3" creationId="{B001EA5C-E896-200C-D162-46FD50BC41D1}"/>
          </ac:picMkLst>
        </pc:picChg>
        <pc:picChg chg="add mod modCrop">
          <ac:chgData name="Celina Steiger" userId="84c8b75e-439a-494b-a32d-c4b3d6be4b87" providerId="ADAL" clId="{AF581E01-7C93-4316-8635-CEF40203CB9A}" dt="2023-02-15T17:56:48.288" v="105" actId="1076"/>
          <ac:picMkLst>
            <pc:docMk/>
            <pc:sldMk cId="2742104049" sldId="273"/>
            <ac:picMk id="4" creationId="{69AEF966-A49D-B9C6-0D11-EF2F50890DF9}"/>
          </ac:picMkLst>
        </pc:picChg>
        <pc:picChg chg="add mod">
          <ac:chgData name="Celina Steiger" userId="84c8b75e-439a-494b-a32d-c4b3d6be4b87" providerId="ADAL" clId="{AF581E01-7C93-4316-8635-CEF40203CB9A}" dt="2023-02-16T01:52:03.590" v="270" actId="14100"/>
          <ac:picMkLst>
            <pc:docMk/>
            <pc:sldMk cId="2742104049" sldId="273"/>
            <ac:picMk id="1026" creationId="{EB83A351-AC3C-9036-3EA4-4B5C72EF97E1}"/>
          </ac:picMkLst>
        </pc:picChg>
        <pc:inkChg chg="add del">
          <ac:chgData name="Celina Steiger" userId="84c8b75e-439a-494b-a32d-c4b3d6be4b87" providerId="ADAL" clId="{AF581E01-7C93-4316-8635-CEF40203CB9A}" dt="2023-02-15T17:56:13.803" v="101"/>
          <ac:inkMkLst>
            <pc:docMk/>
            <pc:sldMk cId="2742104049" sldId="273"/>
            <ac:inkMk id="7" creationId="{7C47C1DF-5205-BA16-919D-AEF5EE722C12}"/>
          </ac:inkMkLst>
        </pc:inkChg>
        <pc:inkChg chg="add mod">
          <ac:chgData name="Celina Steiger" userId="84c8b75e-439a-494b-a32d-c4b3d6be4b87" providerId="ADAL" clId="{AF581E01-7C93-4316-8635-CEF40203CB9A}" dt="2023-02-15T17:56:37.098" v="102" actId="164"/>
          <ac:inkMkLst>
            <pc:docMk/>
            <pc:sldMk cId="2742104049" sldId="273"/>
            <ac:inkMk id="8" creationId="{1B34A743-E44C-BA81-4838-5C45160CE0F3}"/>
          </ac:inkMkLst>
        </pc:inkChg>
        <pc:inkChg chg="add mod">
          <ac:chgData name="Celina Steiger" userId="84c8b75e-439a-494b-a32d-c4b3d6be4b87" providerId="ADAL" clId="{AF581E01-7C93-4316-8635-CEF40203CB9A}" dt="2023-02-15T17:56:37.098" v="102" actId="164"/>
          <ac:inkMkLst>
            <pc:docMk/>
            <pc:sldMk cId="2742104049" sldId="273"/>
            <ac:inkMk id="9" creationId="{563BC77F-E1B1-ECF5-4BCE-423BCA9231EE}"/>
          </ac:inkMkLst>
        </pc:inkChg>
        <pc:inkChg chg="add mod">
          <ac:chgData name="Celina Steiger" userId="84c8b75e-439a-494b-a32d-c4b3d6be4b87" providerId="ADAL" clId="{AF581E01-7C93-4316-8635-CEF40203CB9A}" dt="2023-02-15T17:56:37.098" v="102" actId="164"/>
          <ac:inkMkLst>
            <pc:docMk/>
            <pc:sldMk cId="2742104049" sldId="273"/>
            <ac:inkMk id="10" creationId="{F3562921-24DE-4C4B-BC33-642122E370EF}"/>
          </ac:inkMkLst>
        </pc:inkChg>
        <pc:inkChg chg="add mod">
          <ac:chgData name="Celina Steiger" userId="84c8b75e-439a-494b-a32d-c4b3d6be4b87" providerId="ADAL" clId="{AF581E01-7C93-4316-8635-CEF40203CB9A}" dt="2023-02-15T17:56:37.098" v="102" actId="164"/>
          <ac:inkMkLst>
            <pc:docMk/>
            <pc:sldMk cId="2742104049" sldId="273"/>
            <ac:inkMk id="11" creationId="{F31C8B02-E96D-92E6-D1C6-4CFBB1E77638}"/>
          </ac:inkMkLst>
        </pc:inkChg>
        <pc:inkChg chg="add mod">
          <ac:chgData name="Celina Steiger" userId="84c8b75e-439a-494b-a32d-c4b3d6be4b87" providerId="ADAL" clId="{AF581E01-7C93-4316-8635-CEF40203CB9A}" dt="2023-02-15T17:56:37.098" v="102" actId="164"/>
          <ac:inkMkLst>
            <pc:docMk/>
            <pc:sldMk cId="2742104049" sldId="273"/>
            <ac:inkMk id="12" creationId="{8AF453BC-1E36-0308-FC19-C72B4761E0A6}"/>
          </ac:inkMkLst>
        </pc:inkChg>
        <pc:inkChg chg="add mod">
          <ac:chgData name="Celina Steiger" userId="84c8b75e-439a-494b-a32d-c4b3d6be4b87" providerId="ADAL" clId="{AF581E01-7C93-4316-8635-CEF40203CB9A}" dt="2023-02-15T17:56:37.098" v="102" actId="164"/>
          <ac:inkMkLst>
            <pc:docMk/>
            <pc:sldMk cId="2742104049" sldId="273"/>
            <ac:inkMk id="13" creationId="{43BEE5D7-7A0A-40F6-7B6D-3757A102B000}"/>
          </ac:inkMkLst>
        </pc:inkChg>
      </pc:sldChg>
      <pc:sldChg chg="addSp delSp modSp mod">
        <pc:chgData name="Celina Steiger" userId="84c8b75e-439a-494b-a32d-c4b3d6be4b87" providerId="ADAL" clId="{AF581E01-7C93-4316-8635-CEF40203CB9A}" dt="2023-02-16T02:06:25.266" v="281" actId="14100"/>
        <pc:sldMkLst>
          <pc:docMk/>
          <pc:sldMk cId="541098309" sldId="274"/>
        </pc:sldMkLst>
        <pc:spChg chg="mod">
          <ac:chgData name="Celina Steiger" userId="84c8b75e-439a-494b-a32d-c4b3d6be4b87" providerId="ADAL" clId="{AF581E01-7C93-4316-8635-CEF40203CB9A}" dt="2023-02-16T02:06:25.266" v="281" actId="14100"/>
          <ac:spMkLst>
            <pc:docMk/>
            <pc:sldMk cId="541098309" sldId="274"/>
            <ac:spMk id="3" creationId="{C9A9F87C-C154-47B3-9990-6C59FE50C50A}"/>
          </ac:spMkLst>
        </pc:spChg>
        <pc:grpChg chg="mod">
          <ac:chgData name="Celina Steiger" userId="84c8b75e-439a-494b-a32d-c4b3d6be4b87" providerId="ADAL" clId="{AF581E01-7C93-4316-8635-CEF40203CB9A}" dt="2023-02-15T18:04:46.704" v="150" actId="164"/>
          <ac:grpSpMkLst>
            <pc:docMk/>
            <pc:sldMk cId="541098309" sldId="274"/>
            <ac:grpSpMk id="10" creationId="{84BA8820-4597-A21A-C24A-8DA5EF28489D}"/>
          </ac:grpSpMkLst>
        </pc:grpChg>
        <pc:grpChg chg="add mod">
          <ac:chgData name="Celina Steiger" userId="84c8b75e-439a-494b-a32d-c4b3d6be4b87" providerId="ADAL" clId="{AF581E01-7C93-4316-8635-CEF40203CB9A}" dt="2023-02-16T02:06:21.409" v="280" actId="14100"/>
          <ac:grpSpMkLst>
            <pc:docMk/>
            <pc:sldMk cId="541098309" sldId="274"/>
            <ac:grpSpMk id="19" creationId="{DF87AF4D-B77E-3500-A7CD-A94158A07D6A}"/>
          </ac:grpSpMkLst>
        </pc:grpChg>
        <pc:picChg chg="add mod">
          <ac:chgData name="Celina Steiger" userId="84c8b75e-439a-494b-a32d-c4b3d6be4b87" providerId="ADAL" clId="{AF581E01-7C93-4316-8635-CEF40203CB9A}" dt="2023-02-15T18:04:46.704" v="150" actId="164"/>
          <ac:picMkLst>
            <pc:docMk/>
            <pc:sldMk cId="541098309" sldId="274"/>
            <ac:picMk id="4" creationId="{5C32FF8B-4653-ECBF-0D30-7F335D1DCD4E}"/>
          </ac:picMkLst>
        </pc:picChg>
        <pc:inkChg chg="add del">
          <ac:chgData name="Celina Steiger" userId="84c8b75e-439a-494b-a32d-c4b3d6be4b87" providerId="ADAL" clId="{AF581E01-7C93-4316-8635-CEF40203CB9A}" dt="2023-02-15T18:02:45.149" v="127" actId="9405"/>
          <ac:inkMkLst>
            <pc:docMk/>
            <pc:sldMk cId="541098309" sldId="274"/>
            <ac:inkMk id="5" creationId="{30E3F04E-CB0D-A51C-BD9D-09E5CB76BF41}"/>
          </ac:inkMkLst>
        </pc:inkChg>
        <pc:inkChg chg="add del mod">
          <ac:chgData name="Celina Steiger" userId="84c8b75e-439a-494b-a32d-c4b3d6be4b87" providerId="ADAL" clId="{AF581E01-7C93-4316-8635-CEF40203CB9A}" dt="2023-02-15T18:03:13.484" v="130" actId="478"/>
          <ac:inkMkLst>
            <pc:docMk/>
            <pc:sldMk cId="541098309" sldId="274"/>
            <ac:inkMk id="6" creationId="{B574BF51-BC21-9307-81D5-A7A2022865BF}"/>
          </ac:inkMkLst>
        </pc:inkChg>
        <pc:inkChg chg="add mod">
          <ac:chgData name="Celina Steiger" userId="84c8b75e-439a-494b-a32d-c4b3d6be4b87" providerId="ADAL" clId="{AF581E01-7C93-4316-8635-CEF40203CB9A}" dt="2023-02-15T18:03:36.078" v="134"/>
          <ac:inkMkLst>
            <pc:docMk/>
            <pc:sldMk cId="541098309" sldId="274"/>
            <ac:inkMk id="7" creationId="{BAF1337D-B59C-1FD5-9535-B01CD82CB8AF}"/>
          </ac:inkMkLst>
        </pc:inkChg>
        <pc:inkChg chg="add mod">
          <ac:chgData name="Celina Steiger" userId="84c8b75e-439a-494b-a32d-c4b3d6be4b87" providerId="ADAL" clId="{AF581E01-7C93-4316-8635-CEF40203CB9A}" dt="2023-02-15T18:03:36.078" v="134"/>
          <ac:inkMkLst>
            <pc:docMk/>
            <pc:sldMk cId="541098309" sldId="274"/>
            <ac:inkMk id="8" creationId="{B62343D1-C58E-5390-6CEA-CEE0D2D29FE8}"/>
          </ac:inkMkLst>
        </pc:inkChg>
        <pc:inkChg chg="add mod">
          <ac:chgData name="Celina Steiger" userId="84c8b75e-439a-494b-a32d-c4b3d6be4b87" providerId="ADAL" clId="{AF581E01-7C93-4316-8635-CEF40203CB9A}" dt="2023-02-15T18:04:46.704" v="150" actId="164"/>
          <ac:inkMkLst>
            <pc:docMk/>
            <pc:sldMk cId="541098309" sldId="274"/>
            <ac:inkMk id="9" creationId="{9100F81C-3B3B-8279-6085-65CB1FA34493}"/>
          </ac:inkMkLst>
        </pc:inkChg>
        <pc:inkChg chg="add mod">
          <ac:chgData name="Celina Steiger" userId="84c8b75e-439a-494b-a32d-c4b3d6be4b87" providerId="ADAL" clId="{AF581E01-7C93-4316-8635-CEF40203CB9A}" dt="2023-02-15T18:04:46.704" v="150" actId="164"/>
          <ac:inkMkLst>
            <pc:docMk/>
            <pc:sldMk cId="541098309" sldId="274"/>
            <ac:inkMk id="11" creationId="{78F25663-B47A-9BC0-0E25-34D668C1B7C8}"/>
          </ac:inkMkLst>
        </pc:inkChg>
        <pc:inkChg chg="add mod">
          <ac:chgData name="Celina Steiger" userId="84c8b75e-439a-494b-a32d-c4b3d6be4b87" providerId="ADAL" clId="{AF581E01-7C93-4316-8635-CEF40203CB9A}" dt="2023-02-15T18:04:46.704" v="150" actId="164"/>
          <ac:inkMkLst>
            <pc:docMk/>
            <pc:sldMk cId="541098309" sldId="274"/>
            <ac:inkMk id="12" creationId="{23D43E8C-AD53-F2E0-EE25-E22AA7650B4F}"/>
          </ac:inkMkLst>
        </pc:inkChg>
        <pc:inkChg chg="add mod">
          <ac:chgData name="Celina Steiger" userId="84c8b75e-439a-494b-a32d-c4b3d6be4b87" providerId="ADAL" clId="{AF581E01-7C93-4316-8635-CEF40203CB9A}" dt="2023-02-15T18:04:46.704" v="150" actId="164"/>
          <ac:inkMkLst>
            <pc:docMk/>
            <pc:sldMk cId="541098309" sldId="274"/>
            <ac:inkMk id="13" creationId="{41158421-A510-693A-988C-4D494C22CCBD}"/>
          </ac:inkMkLst>
        </pc:inkChg>
        <pc:inkChg chg="add mod">
          <ac:chgData name="Celina Steiger" userId="84c8b75e-439a-494b-a32d-c4b3d6be4b87" providerId="ADAL" clId="{AF581E01-7C93-4316-8635-CEF40203CB9A}" dt="2023-02-15T18:04:46.704" v="150" actId="164"/>
          <ac:inkMkLst>
            <pc:docMk/>
            <pc:sldMk cId="541098309" sldId="274"/>
            <ac:inkMk id="14" creationId="{2CF4102D-A5DA-067D-9B8A-F729EEF87314}"/>
          </ac:inkMkLst>
        </pc:inkChg>
        <pc:inkChg chg="add mod">
          <ac:chgData name="Celina Steiger" userId="84c8b75e-439a-494b-a32d-c4b3d6be4b87" providerId="ADAL" clId="{AF581E01-7C93-4316-8635-CEF40203CB9A}" dt="2023-02-15T18:04:46.704" v="150" actId="164"/>
          <ac:inkMkLst>
            <pc:docMk/>
            <pc:sldMk cId="541098309" sldId="274"/>
            <ac:inkMk id="15" creationId="{D05787AC-0D0F-240D-9D39-2D606C1AFC2A}"/>
          </ac:inkMkLst>
        </pc:inkChg>
        <pc:inkChg chg="add mod">
          <ac:chgData name="Celina Steiger" userId="84c8b75e-439a-494b-a32d-c4b3d6be4b87" providerId="ADAL" clId="{AF581E01-7C93-4316-8635-CEF40203CB9A}" dt="2023-02-15T18:04:46.704" v="150" actId="164"/>
          <ac:inkMkLst>
            <pc:docMk/>
            <pc:sldMk cId="541098309" sldId="274"/>
            <ac:inkMk id="16" creationId="{F83C89C2-7FB7-B1BD-6A2D-2C0B7FBD4231}"/>
          </ac:inkMkLst>
        </pc:inkChg>
        <pc:inkChg chg="add mod">
          <ac:chgData name="Celina Steiger" userId="84c8b75e-439a-494b-a32d-c4b3d6be4b87" providerId="ADAL" clId="{AF581E01-7C93-4316-8635-CEF40203CB9A}" dt="2023-02-15T18:04:46.704" v="150" actId="164"/>
          <ac:inkMkLst>
            <pc:docMk/>
            <pc:sldMk cId="541098309" sldId="274"/>
            <ac:inkMk id="17" creationId="{13885185-76B3-8094-152A-7F0E4C5C99C2}"/>
          </ac:inkMkLst>
        </pc:inkChg>
        <pc:inkChg chg="add mod">
          <ac:chgData name="Celina Steiger" userId="84c8b75e-439a-494b-a32d-c4b3d6be4b87" providerId="ADAL" clId="{AF581E01-7C93-4316-8635-CEF40203CB9A}" dt="2023-02-15T18:04:46.704" v="150" actId="164"/>
          <ac:inkMkLst>
            <pc:docMk/>
            <pc:sldMk cId="541098309" sldId="274"/>
            <ac:inkMk id="18" creationId="{A8E16CB7-9744-1C88-C930-C548F2701C66}"/>
          </ac:inkMkLst>
        </pc:inkChg>
      </pc:sldChg>
      <pc:sldChg chg="del">
        <pc:chgData name="Celina Steiger" userId="84c8b75e-439a-494b-a32d-c4b3d6be4b87" providerId="ADAL" clId="{AF581E01-7C93-4316-8635-CEF40203CB9A}" dt="2023-02-15T18:06:15.349" v="161" actId="47"/>
        <pc:sldMkLst>
          <pc:docMk/>
          <pc:sldMk cId="862958288" sldId="279"/>
        </pc:sldMkLst>
      </pc:sldChg>
      <pc:sldChg chg="del">
        <pc:chgData name="Celina Steiger" userId="84c8b75e-439a-494b-a32d-c4b3d6be4b87" providerId="ADAL" clId="{AF581E01-7C93-4316-8635-CEF40203CB9A}" dt="2023-02-15T18:06:17.317" v="163" actId="47"/>
        <pc:sldMkLst>
          <pc:docMk/>
          <pc:sldMk cId="3223057733" sldId="281"/>
        </pc:sldMkLst>
      </pc:sldChg>
      <pc:sldChg chg="del">
        <pc:chgData name="Celina Steiger" userId="84c8b75e-439a-494b-a32d-c4b3d6be4b87" providerId="ADAL" clId="{AF581E01-7C93-4316-8635-CEF40203CB9A}" dt="2023-02-15T18:06:16.305" v="162" actId="47"/>
        <pc:sldMkLst>
          <pc:docMk/>
          <pc:sldMk cId="3438882260" sldId="285"/>
        </pc:sldMkLst>
      </pc:sldChg>
      <pc:sldChg chg="modSp mod">
        <pc:chgData name="Celina Steiger" userId="84c8b75e-439a-494b-a32d-c4b3d6be4b87" providerId="ADAL" clId="{AF581E01-7C93-4316-8635-CEF40203CB9A}" dt="2023-02-16T01:44:32.249" v="226" actId="20577"/>
        <pc:sldMkLst>
          <pc:docMk/>
          <pc:sldMk cId="458520050" sldId="286"/>
        </pc:sldMkLst>
        <pc:spChg chg="mod">
          <ac:chgData name="Celina Steiger" userId="84c8b75e-439a-494b-a32d-c4b3d6be4b87" providerId="ADAL" clId="{AF581E01-7C93-4316-8635-CEF40203CB9A}" dt="2023-02-16T01:44:32.249" v="226" actId="20577"/>
          <ac:spMkLst>
            <pc:docMk/>
            <pc:sldMk cId="458520050" sldId="286"/>
            <ac:spMk id="3" creationId="{C9B6CDD2-4AE4-B3E7-5F34-21E68D71A794}"/>
          </ac:spMkLst>
        </pc:spChg>
        <pc:picChg chg="mod">
          <ac:chgData name="Celina Steiger" userId="84c8b75e-439a-494b-a32d-c4b3d6be4b87" providerId="ADAL" clId="{AF581E01-7C93-4316-8635-CEF40203CB9A}" dt="2023-02-15T18:05:29.992" v="158" actId="1076"/>
          <ac:picMkLst>
            <pc:docMk/>
            <pc:sldMk cId="458520050" sldId="286"/>
            <ac:picMk id="5" creationId="{16C90FCE-826D-C061-5F3E-BBF028586E42}"/>
          </ac:picMkLst>
        </pc:picChg>
        <pc:picChg chg="mod">
          <ac:chgData name="Celina Steiger" userId="84c8b75e-439a-494b-a32d-c4b3d6be4b87" providerId="ADAL" clId="{AF581E01-7C93-4316-8635-CEF40203CB9A}" dt="2023-02-15T18:05:27.850" v="157" actId="1076"/>
          <ac:picMkLst>
            <pc:docMk/>
            <pc:sldMk cId="458520050" sldId="286"/>
            <ac:picMk id="7" creationId="{67373A85-BA9B-2D90-575A-D3FA5E82D4B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5T17:56:03.2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217 12597,'0'-12,"-1"1,-1 0,0 0,-1-1,0 1,0 1,-1-1,-6-10,-50-83,32 58,11 18,1 0,1-1,2 0,1-1,-8-32,18 52,0 0,1 1,-1-1,2 0,0 0,0 1,1-1,0 0,0 0,1 1,1-1,0 1,0 0,0 0,1 0,1 0,-1 0,2 1,-1 0,1 0,7-7,43-45,66-53,-90 89,45-27,-44 30,36-29,-58 40,0 0,-1 0,0-1,-1 0,0-1,14-23,-16 18,2 1,1 0,0 0,0 1,2 0,0 1,0 1,2 0,-1 0,2 2,-1-1,2 2,31-17,-30 19,0 0,0-1,-1 0,0-2,-1 0,0 0,0-2,-2 0,1 0,21-30,38-44,-51 63,-1-2,31-46,3-27,42-69,-76 131,-2 0,-2-2,23-74,-21 58,1-7,-3 0,-2-2,-3 0,-3 0,-3-1,-2-79,-4 65,2 42,-1 0,-2 1,-2-1,-2 0,-1 1,-11-38,2 35,1 0,3-1,1 0,2 0,-5-68,13-480,3 249,1 258,16-96,0 11,-12 20,-4 56,17-98,-19 175,6-30,20-64,2 10,-17 50,3 1,37-78,-36 88,-2-1,17-60,-18 51,25-55,26-45,45-91,-63 133,47-151,-61 127,-25 89,1 0,20-50,-7 40,-3-1,-2-1,-2-1,-3 0,-1-1,-3 0,1-71,-13-468,3 570,0 0,-2 0,-1 0,0 0,-2 0,-1 1,-15-35,-8-5,-46-68,42 75,-40-87,57 96,2 0,2-2,1 0,3 0,-5-89,17-246,4 188,-5-620,-1 786,2 0,2 1,0-1,2 1,16-44,8-30,-20 36,-3 0,-2 0,-4-1,-6-79,1 35,2-899,3 985,1 0,1 1,1-1,1 1,1 0,11-23,10-37,-15 36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5T17:56:04.8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30 1,'-8'0,"-3"8,0 10,11 19,21 11,7 5,-1-7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5T17:56:05.5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1,'8'8,"10"10,3 11,-2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5T17:56:06.2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1,'8'0,"3"7,7 4,1-1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5T17:56: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1,'8'0,"11"7,1 12,-1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15T17:56:07.65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1,'8'8,"11"3,10 15,8 4,-3 4,-6-4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4.123"/>
    </inkml:context>
    <inkml:brush xml:id="br0">
      <inkml:brushProperty name="width" value="0.05" units="cm"/>
      <inkml:brushProperty name="height" value="0.05" units="cm"/>
      <inkml:brushProperty name="color" value="#FFC114"/>
    </inkml:brush>
  </inkml:definitions>
  <inkml:trace contextRef="#ctx0" brushRef="#br0">3324 0 24575,'-4'31'0,"-1"-1"0,-2 0 0,-1 0 0,-1 0 0,-2-1 0,-1-1 0,-27 47 0,7-10 0,-90 176 0,102-208 0,-1 0 0,-2-1 0,-2-1 0,-53 52 0,66-72 0,-12 12 0,-1-1 0,-1-1 0,-1-1 0,-1-2 0,-34 18 0,34-29 0,1-1 0,-1-1 0,0-1 0,0-2 0,0 0 0,0-2 0,-55-7 0,-12 3 0,-194 23 0,37 0 0,199-14 0,1 3 0,-1 2 0,2 3 0,0 1 0,-78 34 0,110-42 0,-52 19 0,38-16 0,1 2 0,0 1 0,1 2 0,0 1 0,-31 20 0,47-22 0,2 1 0,0 0 0,0 1 0,1 1 0,1-1 0,1 2 0,0-1 0,2 1 0,-13 33 0,14-32 0,-1 1 0,0-1 0,-2-1 0,0 1 0,-1-2 0,-1 1 0,-1-1 0,-20 19 0,25-29 0,-1-1 0,0 0 0,0-1 0,0 0 0,0 0 0,-1-1 0,1 0 0,-1 0 0,0-1 0,0-1 0,0 1 0,0-2 0,0 1 0,-16-2 0,-19-2 0,-83-16 0,112 16 0,-29-5 0,0-3 0,1-1 0,-83-36 0,107 39 0,-1-1 0,2-1 0,0-1 0,0-1 0,1 0 0,0-1 0,2-1 0,0-1 0,0 0 0,-13-20 0,3-22-1365,20 30-5461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4.980"/>
    </inkml:context>
    <inkml:brush xml:id="br0">
      <inkml:brushProperty name="width" value="0.05" units="cm"/>
      <inkml:brushProperty name="height" value="0.05" units="cm"/>
      <inkml:brushProperty name="color" value="#FFC114"/>
    </inkml:brush>
  </inkml:definitions>
  <inkml:trace contextRef="#ctx0" brushRef="#br0">1 295 24575,'0'-6'0,"0"-10"0,0-14 0,0-15 0,7-7 0,2-1 0,0 2 0,-2 9-8191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5.541"/>
    </inkml:context>
    <inkml:brush xml:id="br0">
      <inkml:brushProperty name="width" value="0.05" units="cm"/>
      <inkml:brushProperty name="height" value="0.05" units="cm"/>
      <inkml:brushProperty name="color" value="#FFC114"/>
    </inkml:brush>
  </inkml:definitions>
  <inkml:trace contextRef="#ctx0" brushRef="#br0">1 426 24575,'7'-13'0,"1"-18"0,8-23 0,0-42 0,11-24 0,1 8-8191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6.298"/>
    </inkml:context>
    <inkml:brush xml:id="br0">
      <inkml:brushProperty name="width" value="0.05" units="cm"/>
      <inkml:brushProperty name="height" value="0.05" units="cm"/>
      <inkml:brushProperty name="color" value="#FFC114"/>
    </inkml:brush>
  </inkml:definitions>
  <inkml:trace contextRef="#ctx0" brushRef="#br0">0 389 24575,'7'0'0,"8"-7"0,3-8 0,-3-15 0,4-16 0,5-13 0,5-15 0,5-10 0,-4 11-8191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6.841"/>
    </inkml:context>
    <inkml:brush xml:id="br0">
      <inkml:brushProperty name="width" value="0.05" units="cm"/>
      <inkml:brushProperty name="height" value="0.05" units="cm"/>
      <inkml:brushProperty name="color" value="#FFC114"/>
    </inkml:brush>
  </inkml:definitions>
  <inkml:trace contextRef="#ctx0" brushRef="#br0">1 433 24575,'0'-7'0,"0"-8"0,0-9 0,0-6 0,0-5 0,0-3 0,0-2 0,0-7 0,0-2 0,0 0 0,0-3 0,0 6-8191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7.312"/>
    </inkml:context>
    <inkml:brush xml:id="br0">
      <inkml:brushProperty name="width" value="0.05" units="cm"/>
      <inkml:brushProperty name="height" value="0.05" units="cm"/>
      <inkml:brushProperty name="color" value="#FFC114"/>
    </inkml:brush>
  </inkml:definitions>
  <inkml:trace contextRef="#ctx0" brushRef="#br0">1 1 24575,'14'0'0,"4"0"-8191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7.823"/>
    </inkml:context>
    <inkml:brush xml:id="br0">
      <inkml:brushProperty name="width" value="0.05" units="cm"/>
      <inkml:brushProperty name="height" value="0.05" units="cm"/>
      <inkml:brushProperty name="color" value="#FFC114"/>
    </inkml:brush>
  </inkml:definitions>
  <inkml:trace contextRef="#ctx0" brushRef="#br0">1 130 24575,'7'0'0,"8"0"0,10 0 0,6-7 0,6-8 0,9-9 0,4 0 0,7 4 0,1-1 0,-10 3-8191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8.272"/>
    </inkml:context>
    <inkml:brush xml:id="br0">
      <inkml:brushProperty name="width" value="0.05" units="cm"/>
      <inkml:brushProperty name="height" value="0.05" units="cm"/>
      <inkml:brushProperty name="color" value="#FFC114"/>
    </inkml:brush>
  </inkml:definitions>
  <inkml:trace contextRef="#ctx0" brushRef="#br0">1 277 24575,'0'-7'0,"7"-1"0,8-7 0,10-1 0,6-10 0,5-8 0,4-4 0,7-3 0,11-7 0,-5 5-8191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8.734"/>
    </inkml:context>
    <inkml:brush xml:id="br0">
      <inkml:brushProperty name="width" value="0.05" units="cm"/>
      <inkml:brushProperty name="height" value="0.05" units="cm"/>
      <inkml:brushProperty name="color" value="#FFC114"/>
    </inkml:brush>
  </inkml:definitions>
  <inkml:trace contextRef="#ctx0" brushRef="#br0">1 183 24575,'0'-7'0,"0"-8"0,0-9 0,0-6 0,0-5 0,0-3 0,0 4-8191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9.257"/>
    </inkml:context>
    <inkml:brush xml:id="br0">
      <inkml:brushProperty name="width" value="0.05" units="cm"/>
      <inkml:brushProperty name="height" value="0.05" units="cm"/>
      <inkml:brushProperty name="color" value="#FFC114"/>
    </inkml:brush>
  </inkml:definitions>
  <inkml:trace contextRef="#ctx0" brushRef="#br0">48 60 24575,'0'-7'0,"-7"-1"0,-1-7 0,-8-1 0,0 3-8191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15T18:03:39.674"/>
    </inkml:context>
    <inkml:brush xml:id="br0">
      <inkml:brushProperty name="width" value="0.05" units="cm"/>
      <inkml:brushProperty name="height" value="0.05" units="cm"/>
      <inkml:brushProperty name="color" value="#FFC114"/>
    </inkml:brush>
  </inkml:definitions>
  <inkml:trace contextRef="#ctx0" brushRef="#br0">17 40 24575,'0'-7'0,"-7"-8"0,-2-2-8191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Whittier points of interest need to be inserted.</a:t>
            </a:r>
          </a:p>
        </p:txBody>
      </p:sp>
      <p:sp>
        <p:nvSpPr>
          <p:cNvPr id="4" name="Slide Number Placeholder 3"/>
          <p:cNvSpPr>
            <a:spLocks noGrp="1"/>
          </p:cNvSpPr>
          <p:nvPr>
            <p:ph type="sldNum" sz="quarter" idx="5"/>
          </p:nvPr>
        </p:nvSpPr>
        <p:spPr/>
        <p:txBody>
          <a:bodyPr/>
          <a:lstStyle/>
          <a:p>
            <a:fld id="{89F584F7-7948-4C7C-90DF-229A94EFD54E}" type="slidenum">
              <a:rPr lang="en-US" smtClean="0"/>
              <a:t>2</a:t>
            </a:fld>
            <a:endParaRPr lang="en-US"/>
          </a:p>
        </p:txBody>
      </p:sp>
    </p:spTree>
    <p:extLst>
      <p:ext uri="{BB962C8B-B14F-4D97-AF65-F5344CB8AC3E}">
        <p14:creationId xmlns:p14="http://schemas.microsoft.com/office/powerpoint/2010/main" val="148389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89F584F7-7948-4C7C-90DF-229A94EFD54E}" type="slidenum">
              <a:rPr lang="en-US" smtClean="0"/>
              <a:t>3</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endParaRPr lang="en-US" sz="2800" b="1" i="0" dirty="0">
              <a:solidFill>
                <a:srgbClr val="000000"/>
              </a:solidFill>
              <a:effectLst/>
              <a:latin typeface="PT Sans" panose="020B0604020202020204" pitchFamily="34" charset="0"/>
            </a:endParaRPr>
          </a:p>
          <a:p>
            <a:pPr algn="l"/>
            <a:r>
              <a:rPr lang="en-US" sz="2800" b="1" i="0" dirty="0">
                <a:solidFill>
                  <a:srgbClr val="000000"/>
                </a:solidFill>
                <a:effectLst/>
                <a:latin typeface="PT Sans" panose="020B0604020202020204" pitchFamily="34" charset="0"/>
              </a:rPr>
              <a:t>WRIA 12: Chambers-Clover watershed</a:t>
            </a:r>
          </a:p>
          <a:p>
            <a:pPr algn="l"/>
            <a:r>
              <a:rPr lang="en-US" sz="2800" b="0" i="0" dirty="0">
                <a:solidFill>
                  <a:srgbClr val="000000"/>
                </a:solidFill>
                <a:effectLst/>
                <a:latin typeface="PT Sans" panose="020B0604020202020204" pitchFamily="34" charset="0"/>
              </a:rPr>
              <a:t>The Chambers-Clover watershed is located in central Pierce County and is roughly triangular in shape, bounded by Puget Sound on the west, and extends east to near the community of Graham. Point Defiance and the southwest shore of Commencement Bay serve as the northern boundary. The City of DuPont near the Nisqually River Basin is located near the southern boundary. The Chambers-Clover watershed covers approximately 180 square miles (Clothier, et al 2003). This watershed comprises the Chambers-Clover Creek Basin and the neighboring small drainages of </a:t>
            </a:r>
            <a:r>
              <a:rPr lang="en-US" sz="2800" b="0" i="0" dirty="0" err="1">
                <a:solidFill>
                  <a:srgbClr val="000000"/>
                </a:solidFill>
                <a:effectLst/>
                <a:latin typeface="PT Sans" panose="020B0604020202020204" pitchFamily="34" charset="0"/>
              </a:rPr>
              <a:t>Sequalitchew</a:t>
            </a:r>
            <a:r>
              <a:rPr lang="en-US" sz="2800" b="0" i="0" dirty="0">
                <a:solidFill>
                  <a:srgbClr val="000000"/>
                </a:solidFill>
                <a:effectLst/>
                <a:latin typeface="PT Sans" panose="020B0604020202020204" pitchFamily="34" charset="0"/>
              </a:rPr>
              <a:t> (including American Lake and Murray Creek) and Puget Creeks in Pierce County, Washington. It also encompasses several independent stream drainages, including unnamed creeks draining from the North Tacoma area directly into Puget Sound, and Crystal Springs Creek. Important lakes within the Chambers-Clover watershed are Lake Louise, Owens Marsh, and Steilacoom, Gravelly, American, Spanaway, </a:t>
            </a:r>
            <a:r>
              <a:rPr lang="en-US" sz="2800" b="0" i="0" dirty="0" err="1">
                <a:solidFill>
                  <a:srgbClr val="000000"/>
                </a:solidFill>
                <a:effectLst/>
                <a:latin typeface="PT Sans" panose="020B0604020202020204" pitchFamily="34" charset="0"/>
              </a:rPr>
              <a:t>Waughop</a:t>
            </a:r>
            <a:r>
              <a:rPr lang="en-US" sz="2800" b="0" i="0" dirty="0">
                <a:solidFill>
                  <a:srgbClr val="000000"/>
                </a:solidFill>
                <a:effectLst/>
                <a:latin typeface="PT Sans" panose="020B0604020202020204" pitchFamily="34" charset="0"/>
              </a:rPr>
              <a:t>, Charlton, and Wapato Lakes (Clothier, et al 2003). The watershed includes approximately the western half of the City of Tacoma, all of the Cities of Lakewood and University Place, and the Towns of Steilacoom, Dupont, Fircrest, and Ruston. It also includes the unincorporated communities of Parkland, Spanaway, Elk Plain, Frederickson, and Midland. McChord Air Force Base and part of Fort Lewis occupy a large portion of the central and southern part of the basin (Clothier, et al 2003). </a:t>
            </a:r>
          </a:p>
          <a:p>
            <a:endParaRPr lang="en-US" sz="1800" b="1" i="0" dirty="0">
              <a:solidFill>
                <a:srgbClr val="000000"/>
              </a:solidFill>
              <a:effectLst/>
              <a:latin typeface="Calibri" panose="020F0502020204030204" pitchFamily="34" charset="0"/>
            </a:endParaRPr>
          </a:p>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p>
          <a:p>
            <a:r>
              <a:rPr lang="en-US" sz="1800" b="0" i="1" dirty="0">
                <a:solidFill>
                  <a:srgbClr val="000000"/>
                </a:solidFill>
                <a:effectLst/>
                <a:latin typeface="Calibri" panose="020F0502020204030204" pitchFamily="34" charset="0"/>
              </a:rPr>
              <a:t>*additional information about North Tacoma watershed: </a:t>
            </a:r>
            <a:r>
              <a:rPr lang="en-US" sz="1800" dirty="0">
                <a:ea typeface="+mn-lt"/>
                <a:cs typeface="+mn-lt"/>
              </a:rPr>
              <a:t>Historically, the area along the waterfront was inhabited by The Puyallup Tribe of Indians, used for hunting and fishing grounds, and travelled by many other tribes.  Once non-natives arrived, they began establishing industrial businesses and trade along the waterfront including sawmills, grain terminals, loading docks and other water-related activities. Geologically, this area contains sandy soils on top of clay layers with </a:t>
            </a:r>
          </a:p>
          <a:p>
            <a:r>
              <a:rPr lang="en-US" sz="1800" dirty="0">
                <a:ea typeface="+mn-lt"/>
                <a:cs typeface="+mn-lt"/>
              </a:rPr>
              <a:t>steep slopes located along the northern edge of the watershed.</a:t>
            </a:r>
            <a:endParaRPr lang="en-US" sz="1800" dirty="0">
              <a:cs typeface="Calibri"/>
            </a:endParaRPr>
          </a:p>
          <a:p>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4</a:t>
            </a:fld>
            <a:endParaRPr lang="en-US"/>
          </a:p>
        </p:txBody>
      </p:sp>
    </p:spTree>
    <p:extLst>
      <p:ext uri="{BB962C8B-B14F-4D97-AF65-F5344CB8AC3E}">
        <p14:creationId xmlns:p14="http://schemas.microsoft.com/office/powerpoint/2010/main" val="1178457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51526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2/14/2023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2/14/2023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5.xml"/><Relationship Id="rId3" Type="http://schemas.openxmlformats.org/officeDocument/2006/relationships/image" Target="../media/image8.png"/><Relationship Id="rId7" Type="http://schemas.openxmlformats.org/officeDocument/2006/relationships/customXml" Target="../ink/ink2.xml"/><Relationship Id="rId12" Type="http://schemas.openxmlformats.org/officeDocument/2006/relationships/image" Target="../media/image12.png"/><Relationship Id="rId17" Type="http://schemas.openxmlformats.org/officeDocument/2006/relationships/image" Target="../media/image15.jpeg"/><Relationship Id="rId2" Type="http://schemas.openxmlformats.org/officeDocument/2006/relationships/notesSlide" Target="../notesSlides/notesSlide4.xml"/><Relationship Id="rId16"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customXml" Target="../ink/ink3.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customXml" Target="../ink/ink12.xml"/><Relationship Id="rId18" Type="http://schemas.openxmlformats.org/officeDocument/2006/relationships/image" Target="../media/image24.png"/><Relationship Id="rId3" Type="http://schemas.openxmlformats.org/officeDocument/2006/relationships/customXml" Target="../ink/ink7.xml"/><Relationship Id="rId21" Type="http://schemas.openxmlformats.org/officeDocument/2006/relationships/customXml" Target="../ink/ink16.xml"/><Relationship Id="rId7" Type="http://schemas.openxmlformats.org/officeDocument/2006/relationships/customXml" Target="../ink/ink9.xml"/><Relationship Id="rId12" Type="http://schemas.openxmlformats.org/officeDocument/2006/relationships/image" Target="../media/image21.png"/><Relationship Id="rId17" Type="http://schemas.openxmlformats.org/officeDocument/2006/relationships/customXml" Target="../ink/ink14.xml"/><Relationship Id="rId2" Type="http://schemas.openxmlformats.org/officeDocument/2006/relationships/image" Target="../media/image16.png"/><Relationship Id="rId16" Type="http://schemas.openxmlformats.org/officeDocument/2006/relationships/image" Target="../media/image23.png"/><Relationship Id="rId20"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customXml" Target="../ink/ink11.xml"/><Relationship Id="rId24" Type="http://schemas.openxmlformats.org/officeDocument/2006/relationships/image" Target="../media/image27.png"/><Relationship Id="rId5" Type="http://schemas.openxmlformats.org/officeDocument/2006/relationships/customXml" Target="../ink/ink8.xml"/><Relationship Id="rId15" Type="http://schemas.openxmlformats.org/officeDocument/2006/relationships/customXml" Target="../ink/ink13.xml"/><Relationship Id="rId23" Type="http://schemas.openxmlformats.org/officeDocument/2006/relationships/customXml" Target="../ink/ink17.xml"/><Relationship Id="rId10" Type="http://schemas.openxmlformats.org/officeDocument/2006/relationships/image" Target="../media/image20.png"/><Relationship Id="rId19" Type="http://schemas.openxmlformats.org/officeDocument/2006/relationships/customXml" Target="../ink/ink15.xml"/><Relationship Id="rId4" Type="http://schemas.openxmlformats.org/officeDocument/2006/relationships/image" Target="../media/image17.png"/><Relationship Id="rId9" Type="http://schemas.openxmlformats.org/officeDocument/2006/relationships/customXml" Target="../ink/ink10.xml"/><Relationship Id="rId14" Type="http://schemas.openxmlformats.org/officeDocument/2006/relationships/image" Target="../media/image22.png"/><Relationship Id="rId22"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Whittier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2/14/2023</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DCFFCF-5B1C-9306-D9B6-17DCAA259599}"/>
              </a:ext>
            </a:extLst>
          </p:cNvPr>
          <p:cNvPicPr>
            <a:picLocks noChangeAspect="1"/>
          </p:cNvPicPr>
          <p:nvPr/>
        </p:nvPicPr>
        <p:blipFill rotWithShape="1">
          <a:blip r:embed="rId3"/>
          <a:srcRect t="2397" b="16668"/>
          <a:stretch/>
        </p:blipFill>
        <p:spPr>
          <a:xfrm>
            <a:off x="-1" y="10"/>
            <a:ext cx="13004799" cy="7315190"/>
          </a:xfrm>
          <a:prstGeom prst="rect">
            <a:avLst/>
          </a:prstGeom>
        </p:spPr>
      </p:pic>
      <p:sp>
        <p:nvSpPr>
          <p:cNvPr id="4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1064720"/>
            <a:ext cx="6418316" cy="6250480"/>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756744" y="2041546"/>
            <a:ext cx="4484413" cy="1432271"/>
          </a:xfrm>
        </p:spPr>
        <p:txBody>
          <a:bodyPr vert="horz" lIns="91440" tIns="45720" rIns="91440" bIns="45720" rtlCol="0" anchor="ctr">
            <a:normAutofit/>
          </a:bodyPr>
          <a:lstStyle/>
          <a:p>
            <a:pPr algn="ctr" defTabSz="914400"/>
            <a:r>
              <a:rPr lang="en-US" altLang="en-US" sz="3800" bmk="_Hlk497297497"/>
              <a:t>Stormwater in Our Schoolyard: lesson 2</a:t>
            </a:r>
            <a:endParaRPr lang="en-US" sz="3800"/>
          </a:p>
        </p:txBody>
      </p:sp>
      <p:cxnSp>
        <p:nvCxnSpPr>
          <p:cNvPr id="46" name="Straight Connector 4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39521" y="3559614"/>
            <a:ext cx="997781"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AC8C3F4-B1B1-9092-3EFE-457FAC78972F}"/>
              </a:ext>
            </a:extLst>
          </p:cNvPr>
          <p:cNvSpPr txBox="1"/>
          <p:nvPr/>
        </p:nvSpPr>
        <p:spPr>
          <a:xfrm>
            <a:off x="560550" y="3645411"/>
            <a:ext cx="4899222" cy="279449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defTabSz="914400">
              <a:lnSpc>
                <a:spcPct val="90000"/>
              </a:lnSpc>
              <a:spcAft>
                <a:spcPts val="600"/>
              </a:spcAft>
              <a:buFont typeface="Arial" panose="020B0604020202020204" pitchFamily="34" charset="0"/>
              <a:buChar char="•"/>
            </a:pPr>
            <a:r>
              <a:rPr lang="en-US" sz="1600" dirty="0"/>
              <a:t>You will find the student worksheet for this lesson following the teacher guide version.  </a:t>
            </a:r>
          </a:p>
          <a:p>
            <a:pPr indent="-228600" defTabSz="914400">
              <a:lnSpc>
                <a:spcPct val="90000"/>
              </a:lnSpc>
              <a:spcAft>
                <a:spcPts val="600"/>
              </a:spcAft>
              <a:buFont typeface="Arial" panose="020B0604020202020204" pitchFamily="34" charset="0"/>
              <a:buChar char="•"/>
            </a:pPr>
            <a:r>
              <a:rPr lang="en-US" sz="1600" dirty="0"/>
              <a:t>Please use the extra space on the pages to add your own notes and questions!</a:t>
            </a:r>
          </a:p>
          <a:p>
            <a:pPr indent="-228600" defTabSz="914400">
              <a:lnSpc>
                <a:spcPct val="90000"/>
              </a:lnSpc>
              <a:spcAft>
                <a:spcPts val="600"/>
              </a:spcAft>
              <a:buFont typeface="Arial" panose="020B0604020202020204" pitchFamily="34" charset="0"/>
              <a:buChar char="•"/>
            </a:pPr>
            <a:endParaRPr lang="en-US" sz="1600" dirty="0"/>
          </a:p>
          <a:p>
            <a:pPr defTabSz="914400">
              <a:lnSpc>
                <a:spcPct val="90000"/>
              </a:lnSpc>
              <a:spcAft>
                <a:spcPts val="600"/>
              </a:spcAft>
            </a:pPr>
            <a:endParaRPr lang="en-US" sz="1600" dirty="0"/>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1566742" y="6940361"/>
            <a:ext cx="2735492" cy="293005"/>
          </a:xfrm>
        </p:spPr>
        <p:txBody>
          <a:bodyPr vert="horz" lIns="91440" tIns="45720" rIns="91440" bIns="45720" rtlCol="0" anchor="ctr">
            <a:normAutofit/>
          </a:bodyPr>
          <a:lstStyle/>
          <a:p>
            <a:pPr algn="ctr" defTabSz="914400">
              <a:spcAft>
                <a:spcPts val="600"/>
              </a:spcAft>
              <a:defRPr/>
            </a:pPr>
            <a:fld id="{81F4AF88-83A5-4B59-BE0B-0BF5E6E5AA9A}" type="datetime1">
              <a:rPr lang="en-US" sz="1100">
                <a:solidFill>
                  <a:schemeClr val="tx1"/>
                </a:solidFill>
                <a:latin typeface="Calibri" panose="020F0502020204030204"/>
              </a:rPr>
              <a:pPr algn="ctr" defTabSz="914400">
                <a:spcAft>
                  <a:spcPts val="600"/>
                </a:spcAft>
                <a:defRPr/>
              </a:pPr>
              <a:t>2/15/2023</a:t>
            </a:fld>
            <a:endParaRPr lang="en-US" sz="1100">
              <a:solidFill>
                <a:schemeClr val="tx1"/>
              </a:solidFill>
              <a:latin typeface="Calibri" panose="020F0502020204030204"/>
            </a:endParaRPr>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0" b="1" dirty="0">
                <a:latin typeface="Calibri Light"/>
                <a:ea typeface="Calibri" panose="020F0502020204030204" pitchFamily="34" charset="0"/>
                <a:cs typeface="Times New Roman"/>
              </a:rPr>
              <a:t>Mapping Your Schoolyard – Whittier                Name: ____________ Date: _________</a:t>
            </a:r>
            <a:endParaRPr lang="en-US" sz="2600" dirty="0">
              <a:latin typeface="Calibri Light"/>
              <a:cs typeface="Times New Roman"/>
            </a:endParaRPr>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2/14/2023</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610255" y="990841"/>
            <a:ext cx="2442056" cy="463820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50" b="1" dirty="0">
                <a:latin typeface="Calibri Light"/>
                <a:ea typeface="Calibri" panose="020F0502020204030204" pitchFamily="34" charset="0"/>
                <a:cs typeface="Times New Roman"/>
              </a:rPr>
              <a:t>Include on your map:</a:t>
            </a:r>
            <a:endParaRPr lang="en-US" sz="1850" dirty="0">
              <a:latin typeface="Calibri Light"/>
              <a:ea typeface="Calibri" panose="020F0502020204030204" pitchFamily="34" charset="0"/>
              <a:cs typeface="Times New Roman"/>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Light"/>
                <a:ea typeface="Calibri"/>
                <a:cs typeface="Times New Roman"/>
              </a:rPr>
              <a:t>Symbols from the Key including flow of water, erosion, and storm drains. </a:t>
            </a:r>
            <a:endParaRPr lang="en-US" sz="1450" dirty="0">
              <a:latin typeface="Calibri Light"/>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Light"/>
                <a:ea typeface="Calibri"/>
                <a:cs typeface="Times New Roman"/>
              </a:rPr>
              <a:t>Show where you see any evidence of possible </a:t>
            </a:r>
            <a:r>
              <a:rPr lang="en-US" sz="1450" b="1" dirty="0">
                <a:latin typeface="Calibri Light"/>
                <a:ea typeface="Calibri"/>
                <a:cs typeface="Times New Roman"/>
              </a:rPr>
              <a:t>stormwater problems </a:t>
            </a:r>
            <a:r>
              <a:rPr lang="en-US" sz="1450" dirty="0">
                <a:latin typeface="Calibri Light"/>
                <a:ea typeface="Calibri"/>
                <a:cs typeface="Times New Roman"/>
              </a:rPr>
              <a:t>(this could be places where there's lots of erosion or big puddles, or oil from cars, </a:t>
            </a:r>
            <a:r>
              <a:rPr lang="en-US" sz="1450" dirty="0" err="1">
                <a:latin typeface="Calibri Light"/>
                <a:ea typeface="Calibri"/>
                <a:cs typeface="Times New Roman"/>
              </a:rPr>
              <a:t>etc</a:t>
            </a:r>
            <a:r>
              <a:rPr lang="en-US" sz="1450" dirty="0">
                <a:latin typeface="Calibri Light"/>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Light"/>
                <a:ea typeface="Calibri"/>
                <a:cs typeface="Times New Roman"/>
              </a:rPr>
              <a:t>Sketch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11041986" y="1034877"/>
            <a:ext cx="1259450" cy="4945080"/>
          </a:xfrm>
          <a:prstGeom prst="rect">
            <a:avLst/>
          </a:prstGeom>
        </p:spPr>
      </p:pic>
      <p:pic>
        <p:nvPicPr>
          <p:cNvPr id="7" name="Picture 6">
            <a:extLst>
              <a:ext uri="{FF2B5EF4-FFF2-40B4-BE49-F238E27FC236}">
                <a16:creationId xmlns:a16="http://schemas.microsoft.com/office/drawing/2014/main" id="{FDCD0423-5661-3376-4EF0-EBF55BA4C13C}"/>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20000"/>
                    </a14:imgEffect>
                  </a14:imgLayer>
                </a14:imgProps>
              </a:ext>
            </a:extLst>
          </a:blip>
          <a:stretch>
            <a:fillRect/>
          </a:stretch>
        </p:blipFill>
        <p:spPr>
          <a:xfrm>
            <a:off x="3303823" y="990841"/>
            <a:ext cx="7486650" cy="5210175"/>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5" y="326109"/>
            <a:ext cx="11216640" cy="953344"/>
          </a:xfrm>
        </p:spPr>
        <p:txBody>
          <a:bodyPr>
            <a:normAutofit/>
          </a:bodyPr>
          <a:lstStyle/>
          <a:p>
            <a:r>
              <a:rPr lang="en-US" sz="4200" dirty="0">
                <a:latin typeface="Calibri Light" panose="020F0302020204030204" pitchFamily="34" charset="0"/>
                <a:ea typeface="Calibri" panose="020F0502020204030204" pitchFamily="34" charset="0"/>
                <a:cs typeface="Calibri Light" panose="020F0302020204030204" pitchFamily="34" charset="0"/>
              </a:rPr>
              <a:t>Local Stormwater Systems: lesson 3</a:t>
            </a:r>
            <a:endParaRPr lang="en-US" sz="4200" dirty="0">
              <a:latin typeface="Calibri Light" panose="020F0302020204030204" pitchFamily="34" charset="0"/>
              <a:cs typeface="Calibri Light" panose="020F0302020204030204" pitchFamily="34" charset="0"/>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2/14/2023</a:t>
            </a:fld>
            <a:endParaRPr lang="en-US"/>
          </a:p>
        </p:txBody>
      </p:sp>
      <p:sp>
        <p:nvSpPr>
          <p:cNvPr id="3" name="TextBox 2">
            <a:extLst>
              <a:ext uri="{FF2B5EF4-FFF2-40B4-BE49-F238E27FC236}">
                <a16:creationId xmlns:a16="http://schemas.microsoft.com/office/drawing/2014/main" id="{C9B6CDD2-4AE4-B3E7-5F34-21E68D71A794}"/>
              </a:ext>
            </a:extLst>
          </p:cNvPr>
          <p:cNvSpPr txBox="1"/>
          <p:nvPr/>
        </p:nvSpPr>
        <p:spPr>
          <a:xfrm>
            <a:off x="431865" y="1068031"/>
            <a:ext cx="9939344" cy="5632311"/>
          </a:xfrm>
          <a:prstGeom prst="rect">
            <a:avLst/>
          </a:prstGeom>
          <a:noFill/>
        </p:spPr>
        <p:txBody>
          <a:bodyPr wrap="square" lIns="91440" tIns="45720" rIns="91440" bIns="45720" rtlCol="0" anchor="t">
            <a:spAutoFit/>
          </a:bodyPr>
          <a:lstStyle/>
          <a:p>
            <a:r>
              <a:rPr lang="en-US" dirty="0">
                <a:solidFill>
                  <a:srgbClr val="222223"/>
                </a:solidFill>
                <a:latin typeface="Lato" panose="020F0502020204030203" pitchFamily="34" charset="0"/>
                <a:ea typeface="+mn-lt"/>
                <a:cs typeface="+mn-lt"/>
              </a:rPr>
              <a:t>We did not have access to GIS mapping tools* to identify the exact path of the stormwater from the school, but based on the topography of the land, it would seem that </a:t>
            </a:r>
            <a:r>
              <a:rPr lang="en-US" u="sng" dirty="0">
                <a:solidFill>
                  <a:srgbClr val="222223"/>
                </a:solidFill>
                <a:latin typeface="Lato" panose="020F0502020204030203" pitchFamily="34" charset="0"/>
                <a:ea typeface="+mn-lt"/>
                <a:cs typeface="+mn-lt"/>
              </a:rPr>
              <a:t>water from the school flows southeast in to Leach Holding Basin then into Leach Creek, which then flows into Chambers Creek and out to the Salish Sea/Puget Sound.</a:t>
            </a:r>
            <a:endParaRPr lang="en-US" u="sng" dirty="0">
              <a:latin typeface="+mj-lt"/>
              <a:ea typeface="+mn-lt"/>
              <a:cs typeface="+mn-lt"/>
            </a:endParaRPr>
          </a:p>
          <a:p>
            <a:endParaRPr lang="en-US" dirty="0">
              <a:latin typeface="+mj-lt"/>
            </a:endParaRPr>
          </a:p>
          <a:p>
            <a:r>
              <a:rPr lang="en-US" dirty="0">
                <a:solidFill>
                  <a:srgbClr val="222223"/>
                </a:solidFill>
                <a:latin typeface="Lato" panose="020F0502020204030203" pitchFamily="34" charset="0"/>
              </a:rPr>
              <a:t>Whittier is in the Chambers-Clover watershed with a drainage area of 5,001 acres. </a:t>
            </a:r>
          </a:p>
          <a:p>
            <a:endParaRPr lang="en-US" dirty="0">
              <a:latin typeface="+mj-lt"/>
              <a:ea typeface="+mn-lt"/>
              <a:cs typeface="+mn-lt"/>
            </a:endParaRPr>
          </a:p>
          <a:p>
            <a:pPr algn="l"/>
            <a:r>
              <a:rPr lang="en-US" sz="1800" b="0" i="0" dirty="0">
                <a:solidFill>
                  <a:srgbClr val="222223"/>
                </a:solidFill>
                <a:effectLst/>
                <a:latin typeface="Lato" panose="020F0502020204030203" pitchFamily="34" charset="0"/>
              </a:rPr>
              <a:t>The Chambers-Clover watershed extends from the town of Ruston on Commencement Bay south to DuPont, and east to Frederickson, covering about 149 square miles. Major lakes include American, Spanaway, Steilacoom, Gravelly, and Tule. Major streams are Chambers, Clover, Spanaway, Morey, Murray, </a:t>
            </a:r>
            <a:r>
              <a:rPr lang="en-US" sz="1800" b="0" i="0" dirty="0" err="1">
                <a:solidFill>
                  <a:srgbClr val="222223"/>
                </a:solidFill>
                <a:effectLst/>
                <a:latin typeface="Lato" panose="020F0502020204030203" pitchFamily="34" charset="0"/>
              </a:rPr>
              <a:t>Flett</a:t>
            </a:r>
            <a:r>
              <a:rPr lang="en-US" sz="1800" b="0" i="0" dirty="0">
                <a:solidFill>
                  <a:srgbClr val="222223"/>
                </a:solidFill>
                <a:effectLst/>
                <a:latin typeface="Lato" panose="020F0502020204030203" pitchFamily="34" charset="0"/>
              </a:rPr>
              <a:t>, Leach, Puget and Peach. </a:t>
            </a:r>
          </a:p>
          <a:p>
            <a:pPr algn="l"/>
            <a:endParaRPr lang="en-US" sz="1800" b="0" i="0" dirty="0">
              <a:solidFill>
                <a:srgbClr val="222223"/>
              </a:solidFill>
              <a:effectLst/>
              <a:latin typeface="Lato" panose="020F0502020204030203" pitchFamily="34" charset="0"/>
            </a:endParaRPr>
          </a:p>
          <a:p>
            <a:pPr algn="l"/>
            <a:r>
              <a:rPr lang="en-US" sz="1800" b="0" i="0" dirty="0">
                <a:solidFill>
                  <a:srgbClr val="222223"/>
                </a:solidFill>
                <a:effectLst/>
                <a:latin typeface="Lato" panose="020F0502020204030203" pitchFamily="34" charset="0"/>
              </a:rPr>
              <a:t>Seven municipalities, three military installations, and one drainage district, as well as Pierce County, have jurisdiction concerning water quality. The cities are: Tacoma, Lakewood, Fircrest, University Place, Steilacoom, DuPont, and Ruston. </a:t>
            </a:r>
          </a:p>
          <a:p>
            <a:pPr algn="l"/>
            <a:endParaRPr lang="en-US" dirty="0">
              <a:solidFill>
                <a:srgbClr val="222223"/>
              </a:solidFill>
              <a:latin typeface="Lato" panose="020F0502020204030203" pitchFamily="34" charset="0"/>
              <a:ea typeface="+mn-lt"/>
              <a:cs typeface="+mn-lt"/>
            </a:endParaRPr>
          </a:p>
          <a:p>
            <a:r>
              <a:rPr lang="en-US" dirty="0">
                <a:latin typeface="+mj-lt"/>
              </a:rPr>
              <a:t>*Since Whittier is in the city of Fircrest, not Tacoma, the Tacoma GIS mapping website we’ve used for other Tacoma Public Schools doesn’t work.</a:t>
            </a:r>
          </a:p>
          <a:p>
            <a:pPr algn="l"/>
            <a:endParaRPr lang="en-US" dirty="0">
              <a:solidFill>
                <a:srgbClr val="222223"/>
              </a:solidFill>
              <a:latin typeface="Lato" panose="020F0502020204030203" pitchFamily="34" charset="0"/>
              <a:ea typeface="+mn-lt"/>
              <a:cs typeface="+mn-lt"/>
            </a:endParaRPr>
          </a:p>
          <a:p>
            <a:endParaRPr lang="en-US" dirty="0">
              <a:latin typeface="+mj-lt"/>
            </a:endParaRPr>
          </a:p>
        </p:txBody>
      </p:sp>
      <p:pic>
        <p:nvPicPr>
          <p:cNvPr id="5" name="Picture 4">
            <a:extLst>
              <a:ext uri="{FF2B5EF4-FFF2-40B4-BE49-F238E27FC236}">
                <a16:creationId xmlns:a16="http://schemas.microsoft.com/office/drawing/2014/main" id="{16C90FCE-826D-C061-5F3E-BBF028586E42}"/>
              </a:ext>
            </a:extLst>
          </p:cNvPr>
          <p:cNvPicPr>
            <a:picLocks noChangeAspect="1"/>
          </p:cNvPicPr>
          <p:nvPr/>
        </p:nvPicPr>
        <p:blipFill>
          <a:blip r:embed="rId3"/>
          <a:stretch>
            <a:fillRect/>
          </a:stretch>
        </p:blipFill>
        <p:spPr>
          <a:xfrm>
            <a:off x="10654179" y="1068031"/>
            <a:ext cx="1988652" cy="3192436"/>
          </a:xfrm>
          <a:prstGeom prst="rect">
            <a:avLst/>
          </a:prstGeom>
        </p:spPr>
      </p:pic>
      <p:pic>
        <p:nvPicPr>
          <p:cNvPr id="7" name="Picture 6">
            <a:extLst>
              <a:ext uri="{FF2B5EF4-FFF2-40B4-BE49-F238E27FC236}">
                <a16:creationId xmlns:a16="http://schemas.microsoft.com/office/drawing/2014/main" id="{67373A85-BA9B-2D90-575A-D3FA5E82D4B9}"/>
              </a:ext>
            </a:extLst>
          </p:cNvPr>
          <p:cNvPicPr>
            <a:picLocks noChangeAspect="1"/>
          </p:cNvPicPr>
          <p:nvPr/>
        </p:nvPicPr>
        <p:blipFill>
          <a:blip r:embed="rId4"/>
          <a:stretch>
            <a:fillRect/>
          </a:stretch>
        </p:blipFill>
        <p:spPr>
          <a:xfrm>
            <a:off x="9228749" y="4943452"/>
            <a:ext cx="3344186" cy="2226122"/>
          </a:xfrm>
          <a:prstGeom prst="rect">
            <a:avLst/>
          </a:prstGeom>
        </p:spPr>
      </p:pic>
    </p:spTree>
    <p:extLst>
      <p:ext uri="{BB962C8B-B14F-4D97-AF65-F5344CB8AC3E}">
        <p14:creationId xmlns:p14="http://schemas.microsoft.com/office/powerpoint/2010/main" val="45852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5684567" y="1761"/>
            <a:ext cx="5945826" cy="1295400"/>
          </a:xfrm>
        </p:spPr>
        <p:txBody>
          <a:bodyPr>
            <a:normAutofit/>
          </a:bodyPr>
          <a:lstStyle/>
          <a:p>
            <a:r>
              <a:rPr lang="en-US" sz="4250" dirty="0"/>
              <a:t>Whittier Elementary</a:t>
            </a:r>
            <a:br>
              <a:rPr lang="en-US" sz="4250" dirty="0"/>
            </a:br>
            <a:r>
              <a:rPr lang="en-US" sz="2550" b="1" dirty="0">
                <a:latin typeface="Calibri"/>
                <a:ea typeface="Calibri" panose="020F0502020204030204" pitchFamily="34" charset="0"/>
                <a:cs typeface="Times New Roman"/>
              </a:rPr>
              <a:t>Where does your school’s stormwater go?  </a:t>
            </a:r>
            <a:endParaRPr lang="en-US" dirty="0"/>
          </a:p>
        </p:txBody>
      </p:sp>
      <p:pic>
        <p:nvPicPr>
          <p:cNvPr id="4" name="Picture 3">
            <a:extLst>
              <a:ext uri="{FF2B5EF4-FFF2-40B4-BE49-F238E27FC236}">
                <a16:creationId xmlns:a16="http://schemas.microsoft.com/office/drawing/2014/main" id="{69AEF966-A49D-B9C6-0D11-EF2F50890DF9}"/>
              </a:ext>
            </a:extLst>
          </p:cNvPr>
          <p:cNvPicPr>
            <a:picLocks noChangeAspect="1"/>
          </p:cNvPicPr>
          <p:nvPr/>
        </p:nvPicPr>
        <p:blipFill rotWithShape="1">
          <a:blip r:embed="rId3"/>
          <a:srcRect t="1229"/>
          <a:stretch/>
        </p:blipFill>
        <p:spPr>
          <a:xfrm>
            <a:off x="5684567" y="2268227"/>
            <a:ext cx="6959950" cy="4576084"/>
          </a:xfrm>
          <a:prstGeom prst="rect">
            <a:avLst/>
          </a:prstGeom>
        </p:spPr>
      </p:pic>
      <p:grpSp>
        <p:nvGrpSpPr>
          <p:cNvPr id="14" name="Group 13">
            <a:extLst>
              <a:ext uri="{FF2B5EF4-FFF2-40B4-BE49-F238E27FC236}">
                <a16:creationId xmlns:a16="http://schemas.microsoft.com/office/drawing/2014/main" id="{F7B6D756-8BA0-16F6-E571-1A1C43AB69B9}"/>
              </a:ext>
            </a:extLst>
          </p:cNvPr>
          <p:cNvGrpSpPr/>
          <p:nvPr/>
        </p:nvGrpSpPr>
        <p:grpSpPr>
          <a:xfrm>
            <a:off x="734426" y="54360"/>
            <a:ext cx="4489105" cy="7206479"/>
            <a:chOff x="1195462" y="54360"/>
            <a:chExt cx="4489105" cy="7206479"/>
          </a:xfrm>
        </p:grpSpPr>
        <p:pic>
          <p:nvPicPr>
            <p:cNvPr id="3" name="Picture 2">
              <a:extLst>
                <a:ext uri="{FF2B5EF4-FFF2-40B4-BE49-F238E27FC236}">
                  <a16:creationId xmlns:a16="http://schemas.microsoft.com/office/drawing/2014/main" id="{B001EA5C-E896-200C-D162-46FD50BC41D1}"/>
                </a:ext>
              </a:extLst>
            </p:cNvPr>
            <p:cNvPicPr>
              <a:picLocks noChangeAspect="1"/>
            </p:cNvPicPr>
            <p:nvPr/>
          </p:nvPicPr>
          <p:blipFill>
            <a:blip r:embed="rId4"/>
            <a:stretch>
              <a:fillRect/>
            </a:stretch>
          </p:blipFill>
          <p:spPr>
            <a:xfrm>
              <a:off x="1195462" y="54360"/>
              <a:ext cx="4489105" cy="7206479"/>
            </a:xfrm>
            <a:prstGeom prst="rect">
              <a:avLst/>
            </a:prstGeom>
            <a:ln w="12700">
              <a:solidFill>
                <a:schemeClr val="tx1"/>
              </a:solidFill>
            </a:ln>
          </p:spPr>
        </p:pic>
        <p:sp>
          <p:nvSpPr>
            <p:cNvPr id="6" name="Star: 5 Points 5">
              <a:extLst>
                <a:ext uri="{FF2B5EF4-FFF2-40B4-BE49-F238E27FC236}">
                  <a16:creationId xmlns:a16="http://schemas.microsoft.com/office/drawing/2014/main" id="{FEDFBE70-631F-F3AF-5D67-51543914173B}"/>
                </a:ext>
              </a:extLst>
            </p:cNvPr>
            <p:cNvSpPr/>
            <p:nvPr/>
          </p:nvSpPr>
          <p:spPr>
            <a:xfrm>
              <a:off x="2677850" y="404763"/>
              <a:ext cx="327361" cy="314856"/>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1B34A743-E44C-BA81-4838-5C45160CE0F3}"/>
                    </a:ext>
                  </a:extLst>
                </p14:cNvPr>
                <p14:cNvContentPartPr/>
                <p14:nvPr/>
              </p14:nvContentPartPr>
              <p14:xfrm>
                <a:off x="3409427" y="2695493"/>
                <a:ext cx="791280" cy="4535280"/>
              </p14:xfrm>
            </p:contentPart>
          </mc:Choice>
          <mc:Fallback>
            <p:pic>
              <p:nvPicPr>
                <p:cNvPr id="8" name="Ink 7">
                  <a:extLst>
                    <a:ext uri="{FF2B5EF4-FFF2-40B4-BE49-F238E27FC236}">
                      <a16:creationId xmlns:a16="http://schemas.microsoft.com/office/drawing/2014/main" id="{1B34A743-E44C-BA81-4838-5C45160CE0F3}"/>
                    </a:ext>
                  </a:extLst>
                </p:cNvPr>
                <p:cNvPicPr/>
                <p:nvPr/>
              </p:nvPicPr>
              <p:blipFill>
                <a:blip r:embed="rId6"/>
                <a:stretch>
                  <a:fillRect/>
                </a:stretch>
              </p:blipFill>
              <p:spPr>
                <a:xfrm>
                  <a:off x="3355787" y="2587493"/>
                  <a:ext cx="898920" cy="47509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Ink 8">
                  <a:extLst>
                    <a:ext uri="{FF2B5EF4-FFF2-40B4-BE49-F238E27FC236}">
                      <a16:creationId xmlns:a16="http://schemas.microsoft.com/office/drawing/2014/main" id="{563BC77F-E1B1-ECF5-4BCE-423BCA9231EE}"/>
                    </a:ext>
                  </a:extLst>
                </p14:cNvPr>
                <p14:cNvContentPartPr/>
                <p14:nvPr/>
              </p14:nvContentPartPr>
              <p14:xfrm>
                <a:off x="3121787" y="981587"/>
                <a:ext cx="27720" cy="76320"/>
              </p14:xfrm>
            </p:contentPart>
          </mc:Choice>
          <mc:Fallback>
            <p:pic>
              <p:nvPicPr>
                <p:cNvPr id="9" name="Ink 8">
                  <a:extLst>
                    <a:ext uri="{FF2B5EF4-FFF2-40B4-BE49-F238E27FC236}">
                      <a16:creationId xmlns:a16="http://schemas.microsoft.com/office/drawing/2014/main" id="{563BC77F-E1B1-ECF5-4BCE-423BCA9231EE}"/>
                    </a:ext>
                  </a:extLst>
                </p:cNvPr>
                <p:cNvPicPr/>
                <p:nvPr/>
              </p:nvPicPr>
              <p:blipFill>
                <a:blip r:embed="rId8"/>
                <a:stretch>
                  <a:fillRect/>
                </a:stretch>
              </p:blipFill>
              <p:spPr>
                <a:xfrm>
                  <a:off x="3067787" y="873947"/>
                  <a:ext cx="135360"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Ink 9">
                  <a:extLst>
                    <a:ext uri="{FF2B5EF4-FFF2-40B4-BE49-F238E27FC236}">
                      <a16:creationId xmlns:a16="http://schemas.microsoft.com/office/drawing/2014/main" id="{F3562921-24DE-4C4B-BC33-642122E370EF}"/>
                    </a:ext>
                  </a:extLst>
                </p14:cNvPr>
                <p14:cNvContentPartPr/>
                <p14:nvPr/>
              </p14:nvContentPartPr>
              <p14:xfrm>
                <a:off x="3284507" y="1336907"/>
                <a:ext cx="24120" cy="30960"/>
              </p14:xfrm>
            </p:contentPart>
          </mc:Choice>
          <mc:Fallback>
            <p:pic>
              <p:nvPicPr>
                <p:cNvPr id="10" name="Ink 9">
                  <a:extLst>
                    <a:ext uri="{FF2B5EF4-FFF2-40B4-BE49-F238E27FC236}">
                      <a16:creationId xmlns:a16="http://schemas.microsoft.com/office/drawing/2014/main" id="{F3562921-24DE-4C4B-BC33-642122E370EF}"/>
                    </a:ext>
                  </a:extLst>
                </p:cNvPr>
                <p:cNvPicPr/>
                <p:nvPr/>
              </p:nvPicPr>
              <p:blipFill>
                <a:blip r:embed="rId10"/>
                <a:stretch>
                  <a:fillRect/>
                </a:stretch>
              </p:blipFill>
              <p:spPr>
                <a:xfrm>
                  <a:off x="3230867" y="1229267"/>
                  <a:ext cx="13176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Ink 10">
                  <a:extLst>
                    <a:ext uri="{FF2B5EF4-FFF2-40B4-BE49-F238E27FC236}">
                      <a16:creationId xmlns:a16="http://schemas.microsoft.com/office/drawing/2014/main" id="{F31C8B02-E96D-92E6-D1C6-4CFBB1E77638}"/>
                    </a:ext>
                  </a:extLst>
                </p14:cNvPr>
                <p14:cNvContentPartPr/>
                <p14:nvPr/>
              </p14:nvContentPartPr>
              <p14:xfrm>
                <a:off x="3504827" y="1642187"/>
                <a:ext cx="20160" cy="10440"/>
              </p14:xfrm>
            </p:contentPart>
          </mc:Choice>
          <mc:Fallback>
            <p:pic>
              <p:nvPicPr>
                <p:cNvPr id="11" name="Ink 10">
                  <a:extLst>
                    <a:ext uri="{FF2B5EF4-FFF2-40B4-BE49-F238E27FC236}">
                      <a16:creationId xmlns:a16="http://schemas.microsoft.com/office/drawing/2014/main" id="{F31C8B02-E96D-92E6-D1C6-4CFBB1E77638}"/>
                    </a:ext>
                  </a:extLst>
                </p:cNvPr>
                <p:cNvPicPr/>
                <p:nvPr/>
              </p:nvPicPr>
              <p:blipFill>
                <a:blip r:embed="rId12"/>
                <a:stretch>
                  <a:fillRect/>
                </a:stretch>
              </p:blipFill>
              <p:spPr>
                <a:xfrm>
                  <a:off x="3450827" y="1534547"/>
                  <a:ext cx="12780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Ink 11">
                  <a:extLst>
                    <a:ext uri="{FF2B5EF4-FFF2-40B4-BE49-F238E27FC236}">
                      <a16:creationId xmlns:a16="http://schemas.microsoft.com/office/drawing/2014/main" id="{8AF453BC-1E36-0308-FC19-C72B4761E0A6}"/>
                    </a:ext>
                  </a:extLst>
                </p14:cNvPr>
                <p14:cNvContentPartPr/>
                <p14:nvPr/>
              </p14:nvContentPartPr>
              <p14:xfrm>
                <a:off x="3673667" y="1930187"/>
                <a:ext cx="24120" cy="17280"/>
              </p14:xfrm>
            </p:contentPart>
          </mc:Choice>
          <mc:Fallback>
            <p:pic>
              <p:nvPicPr>
                <p:cNvPr id="12" name="Ink 11">
                  <a:extLst>
                    <a:ext uri="{FF2B5EF4-FFF2-40B4-BE49-F238E27FC236}">
                      <a16:creationId xmlns:a16="http://schemas.microsoft.com/office/drawing/2014/main" id="{8AF453BC-1E36-0308-FC19-C72B4761E0A6}"/>
                    </a:ext>
                  </a:extLst>
                </p:cNvPr>
                <p:cNvPicPr/>
                <p:nvPr/>
              </p:nvPicPr>
              <p:blipFill>
                <a:blip r:embed="rId14"/>
                <a:stretch>
                  <a:fillRect/>
                </a:stretch>
              </p:blipFill>
              <p:spPr>
                <a:xfrm>
                  <a:off x="3620027" y="1822547"/>
                  <a:ext cx="13176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Ink 12">
                  <a:extLst>
                    <a:ext uri="{FF2B5EF4-FFF2-40B4-BE49-F238E27FC236}">
                      <a16:creationId xmlns:a16="http://schemas.microsoft.com/office/drawing/2014/main" id="{43BEE5D7-7A0A-40F6-7B6D-3757A102B000}"/>
                    </a:ext>
                  </a:extLst>
                </p14:cNvPr>
                <p14:cNvContentPartPr/>
                <p14:nvPr/>
              </p14:nvContentPartPr>
              <p14:xfrm>
                <a:off x="3911267" y="2217467"/>
                <a:ext cx="56160" cy="50760"/>
              </p14:xfrm>
            </p:contentPart>
          </mc:Choice>
          <mc:Fallback>
            <p:pic>
              <p:nvPicPr>
                <p:cNvPr id="13" name="Ink 12">
                  <a:extLst>
                    <a:ext uri="{FF2B5EF4-FFF2-40B4-BE49-F238E27FC236}">
                      <a16:creationId xmlns:a16="http://schemas.microsoft.com/office/drawing/2014/main" id="{43BEE5D7-7A0A-40F6-7B6D-3757A102B000}"/>
                    </a:ext>
                  </a:extLst>
                </p:cNvPr>
                <p:cNvPicPr/>
                <p:nvPr/>
              </p:nvPicPr>
              <p:blipFill>
                <a:blip r:embed="rId16"/>
                <a:stretch>
                  <a:fillRect/>
                </a:stretch>
              </p:blipFill>
              <p:spPr>
                <a:xfrm>
                  <a:off x="3857267" y="2109827"/>
                  <a:ext cx="163800" cy="266400"/>
                </a:xfrm>
                <a:prstGeom prst="rect">
                  <a:avLst/>
                </a:prstGeom>
              </p:spPr>
            </p:pic>
          </mc:Fallback>
        </mc:AlternateContent>
      </p:grpSp>
      <p:sp>
        <p:nvSpPr>
          <p:cNvPr id="15" name="Callout: Line 14">
            <a:extLst>
              <a:ext uri="{FF2B5EF4-FFF2-40B4-BE49-F238E27FC236}">
                <a16:creationId xmlns:a16="http://schemas.microsoft.com/office/drawing/2014/main" id="{9D28AD74-C17F-D643-40CC-96DE36906658}"/>
              </a:ext>
            </a:extLst>
          </p:cNvPr>
          <p:cNvSpPr/>
          <p:nvPr/>
        </p:nvSpPr>
        <p:spPr>
          <a:xfrm>
            <a:off x="11893798" y="1438693"/>
            <a:ext cx="730940" cy="1453439"/>
          </a:xfrm>
          <a:prstGeom prst="borderCallout1">
            <a:avLst>
              <a:gd name="adj1" fmla="val 43216"/>
              <a:gd name="adj2" fmla="val -1383"/>
              <a:gd name="adj3" fmla="val 188308"/>
              <a:gd name="adj4" fmla="val -908224"/>
            </a:avLst>
          </a:prstGeom>
          <a:noFill/>
          <a:ln w="28575">
            <a:solidFill>
              <a:schemeClr val="tx1"/>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peech Bubble: Rectangle with Corners Rounded 15">
            <a:extLst>
              <a:ext uri="{FF2B5EF4-FFF2-40B4-BE49-F238E27FC236}">
                <a16:creationId xmlns:a16="http://schemas.microsoft.com/office/drawing/2014/main" id="{A1DBCDBC-AA6A-1ED3-EA5B-8918C7641BDC}"/>
              </a:ext>
            </a:extLst>
          </p:cNvPr>
          <p:cNvSpPr/>
          <p:nvPr/>
        </p:nvSpPr>
        <p:spPr>
          <a:xfrm>
            <a:off x="7965103" y="1317034"/>
            <a:ext cx="2714366" cy="650306"/>
          </a:xfrm>
          <a:prstGeom prst="wedgeRoundRectCallout">
            <a:avLst>
              <a:gd name="adj1" fmla="val -222334"/>
              <a:gd name="adj2" fmla="val 52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Leach Creek Holding Basin</a:t>
            </a:r>
          </a:p>
        </p:txBody>
      </p:sp>
      <p:pic>
        <p:nvPicPr>
          <p:cNvPr id="1026" name="Picture 2" descr="Re-envisioning Treatment and Flow Control in Tacoma ─ the Regional Approach">
            <a:extLst>
              <a:ext uri="{FF2B5EF4-FFF2-40B4-BE49-F238E27FC236}">
                <a16:creationId xmlns:a16="http://schemas.microsoft.com/office/drawing/2014/main" id="{EB83A351-AC3C-9036-3EA4-4B5C72EF97E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50394" y="1183921"/>
            <a:ext cx="2714709" cy="2033411"/>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10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842124" y="490961"/>
            <a:ext cx="3255743" cy="2988517"/>
          </a:xfrm>
        </p:spPr>
        <p:txBody>
          <a:bodyPr>
            <a:noAutofit/>
          </a:bodyPr>
          <a:lstStyle/>
          <a:p>
            <a:pPr marL="0" indent="0">
              <a:buNone/>
            </a:pPr>
            <a:r>
              <a:rPr lang="en-US" sz="2400" dirty="0">
                <a:effectLst/>
                <a:latin typeface="Calibri Light" panose="020F0302020204030204" pitchFamily="34" charset="0"/>
                <a:ea typeface="Calibri" panose="020F0502020204030204" pitchFamily="34" charset="0"/>
                <a:cs typeface="Calibri Light" panose="020F0302020204030204" pitchFamily="34" charset="0"/>
              </a:rPr>
              <a:t>Now follow the orange line away from your school to see how it gets to the </a:t>
            </a:r>
            <a:r>
              <a:rPr lang="en-US" sz="2400" dirty="0">
                <a:effectLst/>
                <a:latin typeface="+mj-lt"/>
                <a:ea typeface="Calibri" panose="020F0502020204030204" pitchFamily="34" charset="0"/>
                <a:cs typeface="Calibri Light" panose="020F0302020204030204" pitchFamily="34" charset="0"/>
              </a:rPr>
              <a:t>Salish Sea!</a:t>
            </a:r>
            <a:r>
              <a:rPr lang="en-US" sz="2400" b="0" i="0" u="none" strike="noStrike" dirty="0">
                <a:solidFill>
                  <a:srgbClr val="000000"/>
                </a:solidFill>
                <a:effectLst/>
                <a:latin typeface="+mj-lt"/>
              </a:rPr>
              <a:t> </a:t>
            </a:r>
            <a:endParaRPr lang="en-US" sz="2400" dirty="0">
              <a:effectLst/>
              <a:latin typeface="Calibri Light" panose="020F0302020204030204" pitchFamily="34" charset="0"/>
              <a:ea typeface="Calibri" panose="020F0502020204030204" pitchFamily="34" charset="0"/>
              <a:cs typeface="Calibri Light" panose="020F0302020204030204" pitchFamily="34" charset="0"/>
            </a:endParaRPr>
          </a:p>
        </p:txBody>
      </p:sp>
      <p:grpSp>
        <p:nvGrpSpPr>
          <p:cNvPr id="19" name="Group 18">
            <a:extLst>
              <a:ext uri="{FF2B5EF4-FFF2-40B4-BE49-F238E27FC236}">
                <a16:creationId xmlns:a16="http://schemas.microsoft.com/office/drawing/2014/main" id="{DF87AF4D-B77E-3500-A7CD-A94158A07D6A}"/>
              </a:ext>
            </a:extLst>
          </p:cNvPr>
          <p:cNvGrpSpPr/>
          <p:nvPr/>
        </p:nvGrpSpPr>
        <p:grpSpPr>
          <a:xfrm>
            <a:off x="4809068" y="0"/>
            <a:ext cx="8238606" cy="7315200"/>
            <a:chOff x="564444" y="1401088"/>
            <a:chExt cx="5876995" cy="5408916"/>
          </a:xfrm>
        </p:grpSpPr>
        <p:pic>
          <p:nvPicPr>
            <p:cNvPr id="4" name="Picture 3">
              <a:extLst>
                <a:ext uri="{FF2B5EF4-FFF2-40B4-BE49-F238E27FC236}">
                  <a16:creationId xmlns:a16="http://schemas.microsoft.com/office/drawing/2014/main" id="{5C32FF8B-4653-ECBF-0D30-7F335D1DCD4E}"/>
                </a:ext>
              </a:extLst>
            </p:cNvPr>
            <p:cNvPicPr>
              <a:picLocks noChangeAspect="1"/>
            </p:cNvPicPr>
            <p:nvPr/>
          </p:nvPicPr>
          <p:blipFill>
            <a:blip r:embed="rId2"/>
            <a:stretch>
              <a:fillRect/>
            </a:stretch>
          </p:blipFill>
          <p:spPr>
            <a:xfrm>
              <a:off x="564444" y="1401088"/>
              <a:ext cx="5876995" cy="5408916"/>
            </a:xfrm>
            <a:prstGeom prst="rect">
              <a:avLst/>
            </a:prstGeom>
          </p:spPr>
        </p:pic>
        <p:grpSp>
          <p:nvGrpSpPr>
            <p:cNvPr id="10" name="Group 9">
              <a:extLst>
                <a:ext uri="{FF2B5EF4-FFF2-40B4-BE49-F238E27FC236}">
                  <a16:creationId xmlns:a16="http://schemas.microsoft.com/office/drawing/2014/main" id="{84BA8820-4597-A21A-C24A-8DA5EF28489D}"/>
                </a:ext>
              </a:extLst>
            </p:cNvPr>
            <p:cNvGrpSpPr/>
            <p:nvPr/>
          </p:nvGrpSpPr>
          <p:grpSpPr>
            <a:xfrm>
              <a:off x="3019530" y="5116122"/>
              <a:ext cx="853920" cy="435240"/>
              <a:chOff x="3019530" y="5116122"/>
              <a:chExt cx="853920" cy="435240"/>
            </a:xfrm>
          </p:grpSpPr>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BAF1337D-B59C-1FD5-9535-B01CD82CB8AF}"/>
                      </a:ext>
                    </a:extLst>
                  </p14:cNvPr>
                  <p14:cNvContentPartPr/>
                  <p14:nvPr/>
                </p14:nvContentPartPr>
                <p14:xfrm>
                  <a:off x="3019530" y="5116122"/>
                  <a:ext cx="853920" cy="435240"/>
                </p14:xfrm>
              </p:contentPart>
            </mc:Choice>
            <mc:Fallback>
              <p:pic>
                <p:nvPicPr>
                  <p:cNvPr id="7" name="Ink 6">
                    <a:extLst>
                      <a:ext uri="{FF2B5EF4-FFF2-40B4-BE49-F238E27FC236}">
                        <a16:creationId xmlns:a16="http://schemas.microsoft.com/office/drawing/2014/main" id="{BAF1337D-B59C-1FD5-9535-B01CD82CB8AF}"/>
                      </a:ext>
                    </a:extLst>
                  </p:cNvPr>
                  <p:cNvPicPr/>
                  <p:nvPr/>
                </p:nvPicPr>
                <p:blipFill>
                  <a:blip r:embed="rId4"/>
                  <a:stretch>
                    <a:fillRect/>
                  </a:stretch>
                </p:blipFill>
                <p:spPr>
                  <a:xfrm>
                    <a:off x="3013108" y="5109463"/>
                    <a:ext cx="866508" cy="448292"/>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B62343D1-C58E-5390-6CEA-CEE0D2D29FE8}"/>
                      </a:ext>
                    </a:extLst>
                  </p14:cNvPr>
                  <p14:cNvContentPartPr/>
                  <p14:nvPr/>
                </p14:nvContentPartPr>
                <p14:xfrm>
                  <a:off x="3030330" y="5150682"/>
                  <a:ext cx="8640" cy="78840"/>
                </p14:xfrm>
              </p:contentPart>
            </mc:Choice>
            <mc:Fallback>
              <p:pic>
                <p:nvPicPr>
                  <p:cNvPr id="8" name="Ink 7">
                    <a:extLst>
                      <a:ext uri="{FF2B5EF4-FFF2-40B4-BE49-F238E27FC236}">
                        <a16:creationId xmlns:a16="http://schemas.microsoft.com/office/drawing/2014/main" id="{B62343D1-C58E-5390-6CEA-CEE0D2D29FE8}"/>
                      </a:ext>
                    </a:extLst>
                  </p:cNvPr>
                  <p:cNvPicPr/>
                  <p:nvPr/>
                </p:nvPicPr>
                <p:blipFill>
                  <a:blip r:embed="rId6"/>
                  <a:stretch>
                    <a:fillRect/>
                  </a:stretch>
                </p:blipFill>
                <p:spPr>
                  <a:xfrm>
                    <a:off x="3023785" y="5144023"/>
                    <a:ext cx="21469" cy="91891"/>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
              <p14:nvContentPartPr>
                <p14:cNvPr id="9" name="Ink 8">
                  <a:extLst>
                    <a:ext uri="{FF2B5EF4-FFF2-40B4-BE49-F238E27FC236}">
                      <a16:creationId xmlns:a16="http://schemas.microsoft.com/office/drawing/2014/main" id="{9100F81C-3B3B-8279-6085-65CB1FA34493}"/>
                    </a:ext>
                  </a:extLst>
                </p14:cNvPr>
                <p14:cNvContentPartPr/>
                <p14:nvPr/>
              </p14:nvContentPartPr>
              <p14:xfrm>
                <a:off x="3133290" y="4828482"/>
                <a:ext cx="26640" cy="113760"/>
              </p14:xfrm>
            </p:contentPart>
          </mc:Choice>
          <mc:Fallback>
            <p:pic>
              <p:nvPicPr>
                <p:cNvPr id="9" name="Ink 8">
                  <a:extLst>
                    <a:ext uri="{FF2B5EF4-FFF2-40B4-BE49-F238E27FC236}">
                      <a16:creationId xmlns:a16="http://schemas.microsoft.com/office/drawing/2014/main" id="{9100F81C-3B3B-8279-6085-65CB1FA34493}"/>
                    </a:ext>
                  </a:extLst>
                </p:cNvPr>
                <p:cNvPicPr/>
                <p:nvPr/>
              </p:nvPicPr>
              <p:blipFill>
                <a:blip r:embed="rId8"/>
                <a:stretch>
                  <a:fillRect/>
                </a:stretch>
              </p:blipFill>
              <p:spPr>
                <a:xfrm>
                  <a:off x="3127142" y="4821806"/>
                  <a:ext cx="39192" cy="126845"/>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1" name="Ink 10">
                  <a:extLst>
                    <a:ext uri="{FF2B5EF4-FFF2-40B4-BE49-F238E27FC236}">
                      <a16:creationId xmlns:a16="http://schemas.microsoft.com/office/drawing/2014/main" id="{78F25663-B47A-9BC0-0E25-34D668C1B7C8}"/>
                    </a:ext>
                  </a:extLst>
                </p14:cNvPr>
                <p14:cNvContentPartPr/>
                <p14:nvPr/>
              </p14:nvContentPartPr>
              <p14:xfrm>
                <a:off x="3328770" y="4437522"/>
                <a:ext cx="49320" cy="103680"/>
              </p14:xfrm>
            </p:contentPart>
          </mc:Choice>
          <mc:Fallback>
            <p:pic>
              <p:nvPicPr>
                <p:cNvPr id="11" name="Ink 10">
                  <a:extLst>
                    <a:ext uri="{FF2B5EF4-FFF2-40B4-BE49-F238E27FC236}">
                      <a16:creationId xmlns:a16="http://schemas.microsoft.com/office/drawing/2014/main" id="{78F25663-B47A-9BC0-0E25-34D668C1B7C8}"/>
                    </a:ext>
                  </a:extLst>
                </p:cNvPr>
                <p:cNvPicPr/>
                <p:nvPr/>
              </p:nvPicPr>
              <p:blipFill>
                <a:blip r:embed="rId10"/>
                <a:stretch>
                  <a:fillRect/>
                </a:stretch>
              </p:blipFill>
              <p:spPr>
                <a:xfrm>
                  <a:off x="3322348" y="4431125"/>
                  <a:ext cx="61907" cy="1167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2" name="Ink 11">
                  <a:extLst>
                    <a:ext uri="{FF2B5EF4-FFF2-40B4-BE49-F238E27FC236}">
                      <a16:creationId xmlns:a16="http://schemas.microsoft.com/office/drawing/2014/main" id="{23D43E8C-AD53-F2E0-EE25-E22AA7650B4F}"/>
                    </a:ext>
                  </a:extLst>
                </p14:cNvPr>
                <p14:cNvContentPartPr/>
                <p14:nvPr/>
              </p14:nvContentPartPr>
              <p14:xfrm>
                <a:off x="3544050" y="3973842"/>
                <a:ext cx="360" cy="115560"/>
              </p14:xfrm>
            </p:contentPart>
          </mc:Choice>
          <mc:Fallback>
            <p:pic>
              <p:nvPicPr>
                <p:cNvPr id="12" name="Ink 11">
                  <a:extLst>
                    <a:ext uri="{FF2B5EF4-FFF2-40B4-BE49-F238E27FC236}">
                      <a16:creationId xmlns:a16="http://schemas.microsoft.com/office/drawing/2014/main" id="{23D43E8C-AD53-F2E0-EE25-E22AA7650B4F}"/>
                    </a:ext>
                  </a:extLst>
                </p:cNvPr>
                <p:cNvPicPr/>
                <p:nvPr/>
              </p:nvPicPr>
              <p:blipFill>
                <a:blip r:embed="rId12"/>
                <a:stretch>
                  <a:fillRect/>
                </a:stretch>
              </p:blipFill>
              <p:spPr>
                <a:xfrm>
                  <a:off x="3535050" y="3967452"/>
                  <a:ext cx="18000" cy="128607"/>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3" name="Ink 12">
                  <a:extLst>
                    <a:ext uri="{FF2B5EF4-FFF2-40B4-BE49-F238E27FC236}">
                      <a16:creationId xmlns:a16="http://schemas.microsoft.com/office/drawing/2014/main" id="{41158421-A510-693A-988C-4D494C22CCBD}"/>
                    </a:ext>
                  </a:extLst>
                </p14:cNvPr>
                <p14:cNvContentPartPr/>
                <p14:nvPr/>
              </p14:nvContentPartPr>
              <p14:xfrm>
                <a:off x="3667530" y="3657042"/>
                <a:ext cx="8640" cy="360"/>
              </p14:xfrm>
            </p:contentPart>
          </mc:Choice>
          <mc:Fallback>
            <p:pic>
              <p:nvPicPr>
                <p:cNvPr id="13" name="Ink 12">
                  <a:extLst>
                    <a:ext uri="{FF2B5EF4-FFF2-40B4-BE49-F238E27FC236}">
                      <a16:creationId xmlns:a16="http://schemas.microsoft.com/office/drawing/2014/main" id="{41158421-A510-693A-988C-4D494C22CCBD}"/>
                    </a:ext>
                  </a:extLst>
                </p:cNvPr>
                <p:cNvPicPr/>
                <p:nvPr/>
              </p:nvPicPr>
              <p:blipFill>
                <a:blip r:embed="rId14"/>
                <a:stretch>
                  <a:fillRect/>
                </a:stretch>
              </p:blipFill>
              <p:spPr>
                <a:xfrm>
                  <a:off x="3660985" y="3648042"/>
                  <a:ext cx="21469"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4" name="Ink 13">
                  <a:extLst>
                    <a:ext uri="{FF2B5EF4-FFF2-40B4-BE49-F238E27FC236}">
                      <a16:creationId xmlns:a16="http://schemas.microsoft.com/office/drawing/2014/main" id="{2CF4102D-A5DA-067D-9B8A-F729EEF87314}"/>
                    </a:ext>
                  </a:extLst>
                </p14:cNvPr>
                <p14:cNvContentPartPr/>
                <p14:nvPr/>
              </p14:nvContentPartPr>
              <p14:xfrm>
                <a:off x="4273770" y="3653802"/>
                <a:ext cx="96480" cy="34560"/>
              </p14:xfrm>
            </p:contentPart>
          </mc:Choice>
          <mc:Fallback>
            <p:pic>
              <p:nvPicPr>
                <p:cNvPr id="14" name="Ink 13">
                  <a:extLst>
                    <a:ext uri="{FF2B5EF4-FFF2-40B4-BE49-F238E27FC236}">
                      <a16:creationId xmlns:a16="http://schemas.microsoft.com/office/drawing/2014/main" id="{2CF4102D-A5DA-067D-9B8A-F729EEF87314}"/>
                    </a:ext>
                  </a:extLst>
                </p:cNvPr>
                <p:cNvPicPr/>
                <p:nvPr/>
              </p:nvPicPr>
              <p:blipFill>
                <a:blip r:embed="rId16"/>
                <a:stretch>
                  <a:fillRect/>
                </a:stretch>
              </p:blipFill>
              <p:spPr>
                <a:xfrm>
                  <a:off x="4267595" y="3647156"/>
                  <a:ext cx="109087" cy="47586"/>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Ink 14">
                  <a:extLst>
                    <a:ext uri="{FF2B5EF4-FFF2-40B4-BE49-F238E27FC236}">
                      <a16:creationId xmlns:a16="http://schemas.microsoft.com/office/drawing/2014/main" id="{D05787AC-0D0F-240D-9D39-2D606C1AFC2A}"/>
                    </a:ext>
                  </a:extLst>
                </p14:cNvPr>
                <p14:cNvContentPartPr/>
                <p14:nvPr/>
              </p14:nvContentPartPr>
              <p14:xfrm>
                <a:off x="4808010" y="3347442"/>
                <a:ext cx="80280" cy="73800"/>
              </p14:xfrm>
            </p:contentPart>
          </mc:Choice>
          <mc:Fallback>
            <p:pic>
              <p:nvPicPr>
                <p:cNvPr id="15" name="Ink 14">
                  <a:extLst>
                    <a:ext uri="{FF2B5EF4-FFF2-40B4-BE49-F238E27FC236}">
                      <a16:creationId xmlns:a16="http://schemas.microsoft.com/office/drawing/2014/main" id="{D05787AC-0D0F-240D-9D39-2D606C1AFC2A}"/>
                    </a:ext>
                  </a:extLst>
                </p:cNvPr>
                <p:cNvPicPr/>
                <p:nvPr/>
              </p:nvPicPr>
              <p:blipFill>
                <a:blip r:embed="rId18"/>
                <a:stretch>
                  <a:fillRect/>
                </a:stretch>
              </p:blipFill>
              <p:spPr>
                <a:xfrm>
                  <a:off x="4801598" y="3340781"/>
                  <a:ext cx="92848" cy="86855"/>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6" name="Ink 15">
                  <a:extLst>
                    <a:ext uri="{FF2B5EF4-FFF2-40B4-BE49-F238E27FC236}">
                      <a16:creationId xmlns:a16="http://schemas.microsoft.com/office/drawing/2014/main" id="{F83C89C2-7FB7-B1BD-6A2D-2C0B7FBD4231}"/>
                    </a:ext>
                  </a:extLst>
                </p14:cNvPr>
                <p14:cNvContentPartPr/>
                <p14:nvPr/>
              </p14:nvContentPartPr>
              <p14:xfrm>
                <a:off x="5177730" y="2920482"/>
                <a:ext cx="360" cy="48960"/>
              </p14:xfrm>
            </p:contentPart>
          </mc:Choice>
          <mc:Fallback>
            <p:pic>
              <p:nvPicPr>
                <p:cNvPr id="16" name="Ink 15">
                  <a:extLst>
                    <a:ext uri="{FF2B5EF4-FFF2-40B4-BE49-F238E27FC236}">
                      <a16:creationId xmlns:a16="http://schemas.microsoft.com/office/drawing/2014/main" id="{F83C89C2-7FB7-B1BD-6A2D-2C0B7FBD4231}"/>
                    </a:ext>
                  </a:extLst>
                </p:cNvPr>
                <p:cNvPicPr/>
                <p:nvPr/>
              </p:nvPicPr>
              <p:blipFill>
                <a:blip r:embed="rId20"/>
                <a:stretch>
                  <a:fillRect/>
                </a:stretch>
              </p:blipFill>
              <p:spPr>
                <a:xfrm>
                  <a:off x="5168730" y="2913830"/>
                  <a:ext cx="18000" cy="61998"/>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7" name="Ink 16">
                  <a:extLst>
                    <a:ext uri="{FF2B5EF4-FFF2-40B4-BE49-F238E27FC236}">
                      <a16:creationId xmlns:a16="http://schemas.microsoft.com/office/drawing/2014/main" id="{13885185-76B3-8094-152A-7F0E4C5C99C2}"/>
                    </a:ext>
                  </a:extLst>
                </p14:cNvPr>
                <p14:cNvContentPartPr/>
                <p14:nvPr/>
              </p14:nvContentPartPr>
              <p14:xfrm>
                <a:off x="4990890" y="2460042"/>
                <a:ext cx="12600" cy="16200"/>
              </p14:xfrm>
            </p:contentPart>
          </mc:Choice>
          <mc:Fallback>
            <p:pic>
              <p:nvPicPr>
                <p:cNvPr id="17" name="Ink 16">
                  <a:extLst>
                    <a:ext uri="{FF2B5EF4-FFF2-40B4-BE49-F238E27FC236}">
                      <a16:creationId xmlns:a16="http://schemas.microsoft.com/office/drawing/2014/main" id="{13885185-76B3-8094-152A-7F0E4C5C99C2}"/>
                    </a:ext>
                  </a:extLst>
                </p:cNvPr>
                <p:cNvPicPr/>
                <p:nvPr/>
              </p:nvPicPr>
              <p:blipFill>
                <a:blip r:embed="rId22"/>
                <a:stretch>
                  <a:fillRect/>
                </a:stretch>
              </p:blipFill>
              <p:spPr>
                <a:xfrm>
                  <a:off x="4984327" y="2453292"/>
                  <a:ext cx="25463" cy="2943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8" name="Ink 17">
                  <a:extLst>
                    <a:ext uri="{FF2B5EF4-FFF2-40B4-BE49-F238E27FC236}">
                      <a16:creationId xmlns:a16="http://schemas.microsoft.com/office/drawing/2014/main" id="{A8E16CB7-9744-1C88-C930-C548F2701C66}"/>
                    </a:ext>
                  </a:extLst>
                </p14:cNvPr>
                <p14:cNvContentPartPr/>
                <p14:nvPr/>
              </p14:nvContentPartPr>
              <p14:xfrm>
                <a:off x="4844730" y="2187882"/>
                <a:ext cx="4320" cy="10800"/>
              </p14:xfrm>
            </p:contentPart>
          </mc:Choice>
          <mc:Fallback>
            <p:pic>
              <p:nvPicPr>
                <p:cNvPr id="18" name="Ink 17">
                  <a:extLst>
                    <a:ext uri="{FF2B5EF4-FFF2-40B4-BE49-F238E27FC236}">
                      <a16:creationId xmlns:a16="http://schemas.microsoft.com/office/drawing/2014/main" id="{A8E16CB7-9744-1C88-C930-C548F2701C66}"/>
                    </a:ext>
                  </a:extLst>
                </p:cNvPr>
                <p:cNvPicPr/>
                <p:nvPr/>
              </p:nvPicPr>
              <p:blipFill>
                <a:blip r:embed="rId24"/>
                <a:stretch>
                  <a:fillRect/>
                </a:stretch>
              </p:blipFill>
              <p:spPr>
                <a:xfrm>
                  <a:off x="4838377" y="2181402"/>
                  <a:ext cx="16772" cy="24030"/>
                </a:xfrm>
                <a:prstGeom prst="rect">
                  <a:avLst/>
                </a:prstGeom>
              </p:spPr>
            </p:pic>
          </mc:Fallback>
        </mc:AlternateContent>
      </p:grpSp>
    </p:spTree>
    <p:extLst>
      <p:ext uri="{BB962C8B-B14F-4D97-AF65-F5344CB8AC3E}">
        <p14:creationId xmlns:p14="http://schemas.microsoft.com/office/powerpoint/2010/main" val="5410983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678EA-B1B1-4771-8F43-97160D9DD230}">
  <ds:schemaRefs>
    <ds:schemaRef ds:uri="188c5fa1-f80e-45c6-a801-680064d87fe8"/>
    <ds:schemaRef ds:uri="http://schemas.microsoft.com/office/2006/documentManagement/types"/>
    <ds:schemaRef ds:uri="http://purl.org/dc/terms/"/>
    <ds:schemaRef ds:uri="72dab5ac-ebd7-4489-96fd-5e04b1b08638"/>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3.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24685</TotalTime>
  <Words>892</Words>
  <Application>Microsoft Office PowerPoint</Application>
  <PresentationFormat>Custom</PresentationFormat>
  <Paragraphs>44</Paragraphs>
  <Slides>6</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Lato</vt:lpstr>
      <vt:lpstr>PT Sans</vt:lpstr>
      <vt:lpstr>Symbol</vt:lpstr>
      <vt:lpstr>office theme</vt:lpstr>
      <vt:lpstr>1_Office Theme</vt:lpstr>
      <vt:lpstr>Community Waters School Guide:  Whittier Elementary</vt:lpstr>
      <vt:lpstr>Stormwater in Our Schoolyard: lesson 2</vt:lpstr>
      <vt:lpstr>Mapping Your Schoolyard – Whittier                Name: ____________ Date: _________</vt:lpstr>
      <vt:lpstr>Local Stormwater Systems: lesson 3</vt:lpstr>
      <vt:lpstr>Whittier Elementary Where does your school’s stormwater go?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181</cp:revision>
  <dcterms:created xsi:type="dcterms:W3CDTF">2021-06-30T19:40:51Z</dcterms:created>
  <dcterms:modified xsi:type="dcterms:W3CDTF">2023-02-16T02:06:26Z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