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6.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notesMasterIdLst>
    <p:notesMasterId r:id="rId14"/>
  </p:notesMasterIdLst>
  <p:sldIdLst>
    <p:sldId id="256" r:id="rId6"/>
    <p:sldId id="258" r:id="rId7"/>
    <p:sldId id="273" r:id="rId8"/>
    <p:sldId id="274" r:id="rId9"/>
    <p:sldId id="284" r:id="rId10"/>
    <p:sldId id="279" r:id="rId11"/>
    <p:sldId id="276" r:id="rId12"/>
    <p:sldId id="283" r:id="rId13"/>
  </p:sldIdLst>
  <p:sldSz cx="13004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ina Steiger" initials="CS" lastIdx="1" clrIdx="0">
    <p:extLst>
      <p:ext uri="{19B8F6BF-5375-455C-9EA6-DF929625EA0E}">
        <p15:presenceInfo xmlns:p15="http://schemas.microsoft.com/office/powerpoint/2012/main" userId="S::celinas@islandwood.org::84c8b75e-439a-494b-a32d-c4b3d6be4b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D0839F-C0BE-465F-B8AC-EAC276FEAEA2}" v="12" dt="2023-02-03T22:11:20.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82" autoAdjust="0"/>
    <p:restoredTop sz="94252" autoAdjust="0"/>
  </p:normalViewPr>
  <p:slideViewPr>
    <p:cSldViewPr snapToGrid="0">
      <p:cViewPr varScale="1">
        <p:scale>
          <a:sx n="60" d="100"/>
          <a:sy n="60" d="100"/>
        </p:scale>
        <p:origin x="324"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Soper" userId="S::erins@islandwood.org::cff00818-1452-4cd7-affb-78d6a656adc7" providerId="AD" clId="Web-{38EA12F1-EA20-47EC-8326-621BC12B97AD}"/>
    <pc:docChg chg="modSld">
      <pc:chgData name="Erin Soper" userId="S::erins@islandwood.org::cff00818-1452-4cd7-affb-78d6a656adc7" providerId="AD" clId="Web-{38EA12F1-EA20-47EC-8326-621BC12B97AD}" dt="2022-12-05T22:02:44.294" v="2" actId="20577"/>
      <pc:docMkLst>
        <pc:docMk/>
      </pc:docMkLst>
      <pc:sldChg chg="modSp">
        <pc:chgData name="Erin Soper" userId="S::erins@islandwood.org::cff00818-1452-4cd7-affb-78d6a656adc7" providerId="AD" clId="Web-{38EA12F1-EA20-47EC-8326-621BC12B97AD}" dt="2022-12-05T22:01:07.464" v="0" actId="20577"/>
        <pc:sldMkLst>
          <pc:docMk/>
          <pc:sldMk cId="3815589825" sldId="258"/>
        </pc:sldMkLst>
        <pc:spChg chg="mod">
          <ac:chgData name="Erin Soper" userId="S::erins@islandwood.org::cff00818-1452-4cd7-affb-78d6a656adc7" providerId="AD" clId="Web-{38EA12F1-EA20-47EC-8326-621BC12B97AD}" dt="2022-12-05T22:01:07.464" v="0" actId="20577"/>
          <ac:spMkLst>
            <pc:docMk/>
            <pc:sldMk cId="3815589825" sldId="258"/>
            <ac:spMk id="2" creationId="{70A3009F-97E1-455D-BA45-6FC163CAB79C}"/>
          </ac:spMkLst>
        </pc:spChg>
      </pc:sldChg>
      <pc:sldChg chg="modSp">
        <pc:chgData name="Erin Soper" userId="S::erins@islandwood.org::cff00818-1452-4cd7-affb-78d6a656adc7" providerId="AD" clId="Web-{38EA12F1-EA20-47EC-8326-621BC12B97AD}" dt="2022-12-05T22:02:44.294" v="2" actId="20577"/>
        <pc:sldMkLst>
          <pc:docMk/>
          <pc:sldMk cId="541098309" sldId="274"/>
        </pc:sldMkLst>
        <pc:spChg chg="mod">
          <ac:chgData name="Erin Soper" userId="S::erins@islandwood.org::cff00818-1452-4cd7-affb-78d6a656adc7" providerId="AD" clId="Web-{38EA12F1-EA20-47EC-8326-621BC12B97AD}" dt="2022-12-05T22:02:44.294" v="2" actId="20577"/>
          <ac:spMkLst>
            <pc:docMk/>
            <pc:sldMk cId="541098309" sldId="274"/>
            <ac:spMk id="28" creationId="{2B2B3974-FB93-C6B6-34C0-1CF5783E19B3}"/>
          </ac:spMkLst>
        </pc:spChg>
      </pc:sldChg>
    </pc:docChg>
  </pc:docChgLst>
  <pc:docChgLst>
    <pc:chgData name="Louise Prescott" userId="0d46944c-7a66-4259-87fe-1839abb890e9" providerId="ADAL" clId="{D8D0839F-C0BE-465F-B8AC-EAC276FEAEA2}"/>
    <pc:docChg chg="undo custSel modSld">
      <pc:chgData name="Louise Prescott" userId="0d46944c-7a66-4259-87fe-1839abb890e9" providerId="ADAL" clId="{D8D0839F-C0BE-465F-B8AC-EAC276FEAEA2}" dt="2023-02-03T22:44:20.759" v="622" actId="1076"/>
      <pc:docMkLst>
        <pc:docMk/>
      </pc:docMkLst>
      <pc:sldChg chg="modSp mod">
        <pc:chgData name="Louise Prescott" userId="0d46944c-7a66-4259-87fe-1839abb890e9" providerId="ADAL" clId="{D8D0839F-C0BE-465F-B8AC-EAC276FEAEA2}" dt="2023-02-03T21:09:27.975" v="6" actId="20577"/>
        <pc:sldMkLst>
          <pc:docMk/>
          <pc:sldMk cId="109857222" sldId="256"/>
        </pc:sldMkLst>
        <pc:spChg chg="mod">
          <ac:chgData name="Louise Prescott" userId="0d46944c-7a66-4259-87fe-1839abb890e9" providerId="ADAL" clId="{D8D0839F-C0BE-465F-B8AC-EAC276FEAEA2}" dt="2023-02-03T21:09:27.975" v="6" actId="20577"/>
          <ac:spMkLst>
            <pc:docMk/>
            <pc:sldMk cId="109857222" sldId="256"/>
            <ac:spMk id="2" creationId="{00000000-0000-0000-0000-000000000000}"/>
          </ac:spMkLst>
        </pc:spChg>
      </pc:sldChg>
      <pc:sldChg chg="addSp delSp modSp mod">
        <pc:chgData name="Louise Prescott" userId="0d46944c-7a66-4259-87fe-1839abb890e9" providerId="ADAL" clId="{D8D0839F-C0BE-465F-B8AC-EAC276FEAEA2}" dt="2023-02-03T22:44:20.759" v="622" actId="1076"/>
        <pc:sldMkLst>
          <pc:docMk/>
          <pc:sldMk cId="3810747870" sldId="257"/>
        </pc:sldMkLst>
        <pc:spChg chg="mod">
          <ac:chgData name="Louise Prescott" userId="0d46944c-7a66-4259-87fe-1839abb890e9" providerId="ADAL" clId="{D8D0839F-C0BE-465F-B8AC-EAC276FEAEA2}" dt="2023-02-03T22:44:20.759" v="622" actId="1076"/>
          <ac:spMkLst>
            <pc:docMk/>
            <pc:sldMk cId="3810747870" sldId="257"/>
            <ac:spMk id="3" creationId="{1F7563F9-983D-4692-9619-6161B9FC600E}"/>
          </ac:spMkLst>
        </pc:spChg>
        <pc:picChg chg="add mod modCrop">
          <ac:chgData name="Louise Prescott" userId="0d46944c-7a66-4259-87fe-1839abb890e9" providerId="ADAL" clId="{D8D0839F-C0BE-465F-B8AC-EAC276FEAEA2}" dt="2023-02-03T21:11:30.100" v="19" actId="1076"/>
          <ac:picMkLst>
            <pc:docMk/>
            <pc:sldMk cId="3810747870" sldId="257"/>
            <ac:picMk id="10" creationId="{8CD6B710-B8EB-E244-D44B-5F6DB0A11FF7}"/>
          </ac:picMkLst>
        </pc:picChg>
        <pc:picChg chg="del">
          <ac:chgData name="Louise Prescott" userId="0d46944c-7a66-4259-87fe-1839abb890e9" providerId="ADAL" clId="{D8D0839F-C0BE-465F-B8AC-EAC276FEAEA2}" dt="2023-02-03T21:11:36.256" v="20" actId="478"/>
          <ac:picMkLst>
            <pc:docMk/>
            <pc:sldMk cId="3810747870" sldId="257"/>
            <ac:picMk id="15" creationId="{E7F2BF67-5D4C-9089-A86C-4A03290443D6}"/>
          </ac:picMkLst>
        </pc:picChg>
      </pc:sldChg>
      <pc:sldChg chg="addSp delSp modSp mod">
        <pc:chgData name="Louise Prescott" userId="0d46944c-7a66-4259-87fe-1839abb890e9" providerId="ADAL" clId="{D8D0839F-C0BE-465F-B8AC-EAC276FEAEA2}" dt="2023-02-03T21:42:57.202" v="72"/>
        <pc:sldMkLst>
          <pc:docMk/>
          <pc:sldMk cId="3815589825" sldId="258"/>
        </pc:sldMkLst>
        <pc:spChg chg="mod">
          <ac:chgData name="Louise Prescott" userId="0d46944c-7a66-4259-87fe-1839abb890e9" providerId="ADAL" clId="{D8D0839F-C0BE-465F-B8AC-EAC276FEAEA2}" dt="2023-02-03T21:11:54.858" v="37" actId="20577"/>
          <ac:spMkLst>
            <pc:docMk/>
            <pc:sldMk cId="3815589825" sldId="258"/>
            <ac:spMk id="2" creationId="{70A3009F-97E1-455D-BA45-6FC163CAB79C}"/>
          </ac:spMkLst>
        </pc:spChg>
        <pc:picChg chg="add del mod modCrop">
          <ac:chgData name="Louise Prescott" userId="0d46944c-7a66-4259-87fe-1839abb890e9" providerId="ADAL" clId="{D8D0839F-C0BE-465F-B8AC-EAC276FEAEA2}" dt="2023-02-03T21:41:04.935" v="58" actId="478"/>
          <ac:picMkLst>
            <pc:docMk/>
            <pc:sldMk cId="3815589825" sldId="258"/>
            <ac:picMk id="3" creationId="{8E1B548D-7584-D5C7-9CF6-2F55F5F5EF90}"/>
          </ac:picMkLst>
        </pc:picChg>
        <pc:picChg chg="del">
          <ac:chgData name="Louise Prescott" userId="0d46944c-7a66-4259-87fe-1839abb890e9" providerId="ADAL" clId="{D8D0839F-C0BE-465F-B8AC-EAC276FEAEA2}" dt="2023-02-03T21:42:21.481" v="68" actId="478"/>
          <ac:picMkLst>
            <pc:docMk/>
            <pc:sldMk cId="3815589825" sldId="258"/>
            <ac:picMk id="5" creationId="{8A64B6D4-52BA-C741-077C-88F8B475F222}"/>
          </ac:picMkLst>
        </pc:picChg>
        <pc:picChg chg="add mod ord modCrop">
          <ac:chgData name="Louise Prescott" userId="0d46944c-7a66-4259-87fe-1839abb890e9" providerId="ADAL" clId="{D8D0839F-C0BE-465F-B8AC-EAC276FEAEA2}" dt="2023-02-03T21:42:57.202" v="72"/>
          <ac:picMkLst>
            <pc:docMk/>
            <pc:sldMk cId="3815589825" sldId="258"/>
            <ac:picMk id="8" creationId="{35DFEF5C-3146-E1F8-15B6-22B207497A40}"/>
          </ac:picMkLst>
        </pc:picChg>
      </pc:sldChg>
      <pc:sldChg chg="addSp delSp modSp mod">
        <pc:chgData name="Louise Prescott" userId="0d46944c-7a66-4259-87fe-1839abb890e9" providerId="ADAL" clId="{D8D0839F-C0BE-465F-B8AC-EAC276FEAEA2}" dt="2023-02-03T22:40:08.241" v="621" actId="1076"/>
        <pc:sldMkLst>
          <pc:docMk/>
          <pc:sldMk cId="2742104049" sldId="273"/>
        </pc:sldMkLst>
        <pc:spChg chg="mod">
          <ac:chgData name="Louise Prescott" userId="0d46944c-7a66-4259-87fe-1839abb890e9" providerId="ADAL" clId="{D8D0839F-C0BE-465F-B8AC-EAC276FEAEA2}" dt="2023-02-03T21:43:06.646" v="79" actId="20577"/>
          <ac:spMkLst>
            <pc:docMk/>
            <pc:sldMk cId="2742104049" sldId="273"/>
            <ac:spMk id="2" creationId="{13E68A14-D079-4676-A0EC-99F56A741FF1}"/>
          </ac:spMkLst>
        </pc:spChg>
        <pc:spChg chg="del mod">
          <ac:chgData name="Louise Prescott" userId="0d46944c-7a66-4259-87fe-1839abb890e9" providerId="ADAL" clId="{D8D0839F-C0BE-465F-B8AC-EAC276FEAEA2}" dt="2023-02-03T22:33:25.395" v="498" actId="478"/>
          <ac:spMkLst>
            <pc:docMk/>
            <pc:sldMk cId="2742104049" sldId="273"/>
            <ac:spMk id="3" creationId="{D2C81120-E38E-3BE1-4B3B-6E3E96717857}"/>
          </ac:spMkLst>
        </pc:spChg>
        <pc:spChg chg="mod">
          <ac:chgData name="Louise Prescott" userId="0d46944c-7a66-4259-87fe-1839abb890e9" providerId="ADAL" clId="{D8D0839F-C0BE-465F-B8AC-EAC276FEAEA2}" dt="2023-02-03T22:35:29.922" v="599" actId="20577"/>
          <ac:spMkLst>
            <pc:docMk/>
            <pc:sldMk cId="2742104049" sldId="273"/>
            <ac:spMk id="5" creationId="{2C98A1E0-8276-E1D4-7494-94D8A70FCC3D}"/>
          </ac:spMkLst>
        </pc:spChg>
        <pc:picChg chg="del">
          <ac:chgData name="Louise Prescott" userId="0d46944c-7a66-4259-87fe-1839abb890e9" providerId="ADAL" clId="{D8D0839F-C0BE-465F-B8AC-EAC276FEAEA2}" dt="2023-02-03T22:39:59.449" v="618" actId="478"/>
          <ac:picMkLst>
            <pc:docMk/>
            <pc:sldMk cId="2742104049" sldId="273"/>
            <ac:picMk id="4" creationId="{C42A848E-930E-CCF5-DE7E-70B08EA6C335}"/>
          </ac:picMkLst>
        </pc:picChg>
        <pc:picChg chg="del">
          <ac:chgData name="Louise Prescott" userId="0d46944c-7a66-4259-87fe-1839abb890e9" providerId="ADAL" clId="{D8D0839F-C0BE-465F-B8AC-EAC276FEAEA2}" dt="2023-02-03T22:40:02.661" v="619" actId="478"/>
          <ac:picMkLst>
            <pc:docMk/>
            <pc:sldMk cId="2742104049" sldId="273"/>
            <ac:picMk id="6" creationId="{78D28572-E0DD-F4CB-141F-199B02247E54}"/>
          </ac:picMkLst>
        </pc:picChg>
        <pc:picChg chg="add mod">
          <ac:chgData name="Louise Prescott" userId="0d46944c-7a66-4259-87fe-1839abb890e9" providerId="ADAL" clId="{D8D0839F-C0BE-465F-B8AC-EAC276FEAEA2}" dt="2023-02-03T22:40:08.241" v="621" actId="1076"/>
          <ac:picMkLst>
            <pc:docMk/>
            <pc:sldMk cId="2742104049" sldId="273"/>
            <ac:picMk id="8" creationId="{78F74CF1-1231-BA97-9EA8-54EA85BEDC31}"/>
          </ac:picMkLst>
        </pc:picChg>
      </pc:sldChg>
      <pc:sldChg chg="modSp mod">
        <pc:chgData name="Louise Prescott" userId="0d46944c-7a66-4259-87fe-1839abb890e9" providerId="ADAL" clId="{D8D0839F-C0BE-465F-B8AC-EAC276FEAEA2}" dt="2023-02-03T22:38:37.230" v="617" actId="255"/>
        <pc:sldMkLst>
          <pc:docMk/>
          <pc:sldMk cId="541098309" sldId="274"/>
        </pc:sldMkLst>
        <pc:spChg chg="mod">
          <ac:chgData name="Louise Prescott" userId="0d46944c-7a66-4259-87fe-1839abb890e9" providerId="ADAL" clId="{D8D0839F-C0BE-465F-B8AC-EAC276FEAEA2}" dt="2023-02-03T22:38:37.230" v="617" actId="255"/>
          <ac:spMkLst>
            <pc:docMk/>
            <pc:sldMk cId="541098309" sldId="274"/>
            <ac:spMk id="28" creationId="{2B2B3974-FB93-C6B6-34C0-1CF5783E19B3}"/>
          </ac:spMkLst>
        </pc:spChg>
      </pc:sldChg>
      <pc:sldChg chg="addSp delSp modSp mod">
        <pc:chgData name="Louise Prescott" userId="0d46944c-7a66-4259-87fe-1839abb890e9" providerId="ADAL" clId="{D8D0839F-C0BE-465F-B8AC-EAC276FEAEA2}" dt="2023-02-03T22:11:20.973" v="208" actId="692"/>
        <pc:sldMkLst>
          <pc:docMk/>
          <pc:sldMk cId="2229931570" sldId="276"/>
        </pc:sldMkLst>
        <pc:spChg chg="mod">
          <ac:chgData name="Louise Prescott" userId="0d46944c-7a66-4259-87fe-1839abb890e9" providerId="ADAL" clId="{D8D0839F-C0BE-465F-B8AC-EAC276FEAEA2}" dt="2023-02-03T22:01:47.305" v="158" actId="14100"/>
          <ac:spMkLst>
            <pc:docMk/>
            <pc:sldMk cId="2229931570" sldId="276"/>
            <ac:spMk id="8" creationId="{2C68C50E-C895-450E-9D86-839452CD1461}"/>
          </ac:spMkLst>
        </pc:spChg>
        <pc:picChg chg="del">
          <ac:chgData name="Louise Prescott" userId="0d46944c-7a66-4259-87fe-1839abb890e9" providerId="ADAL" clId="{D8D0839F-C0BE-465F-B8AC-EAC276FEAEA2}" dt="2023-02-03T21:58:36.380" v="135" actId="478"/>
          <ac:picMkLst>
            <pc:docMk/>
            <pc:sldMk cId="2229931570" sldId="276"/>
            <ac:picMk id="3" creationId="{180D2ED3-1487-2468-517C-5E4273386E07}"/>
          </ac:picMkLst>
        </pc:picChg>
        <pc:picChg chg="add del mod">
          <ac:chgData name="Louise Prescott" userId="0d46944c-7a66-4259-87fe-1839abb890e9" providerId="ADAL" clId="{D8D0839F-C0BE-465F-B8AC-EAC276FEAEA2}" dt="2023-02-03T21:54:16.616" v="111" actId="21"/>
          <ac:picMkLst>
            <pc:docMk/>
            <pc:sldMk cId="2229931570" sldId="276"/>
            <ac:picMk id="4" creationId="{9E1D0A5B-B506-A957-314A-DBE8B807B88C}"/>
          </ac:picMkLst>
        </pc:picChg>
        <pc:picChg chg="add mod">
          <ac:chgData name="Louise Prescott" userId="0d46944c-7a66-4259-87fe-1839abb890e9" providerId="ADAL" clId="{D8D0839F-C0BE-465F-B8AC-EAC276FEAEA2}" dt="2023-02-03T21:58:28.339" v="134" actId="1076"/>
          <ac:picMkLst>
            <pc:docMk/>
            <pc:sldMk cId="2229931570" sldId="276"/>
            <ac:picMk id="6" creationId="{1A290A08-3F05-0A4F-2176-F0E89B6A01B8}"/>
          </ac:picMkLst>
        </pc:picChg>
        <pc:picChg chg="del">
          <ac:chgData name="Louise Prescott" userId="0d46944c-7a66-4259-87fe-1839abb890e9" providerId="ADAL" clId="{D8D0839F-C0BE-465F-B8AC-EAC276FEAEA2}" dt="2023-02-03T21:59:25.534" v="140" actId="478"/>
          <ac:picMkLst>
            <pc:docMk/>
            <pc:sldMk cId="2229931570" sldId="276"/>
            <ac:picMk id="7" creationId="{7C7F8409-BC76-6907-9814-8500E6905BBD}"/>
          </ac:picMkLst>
        </pc:picChg>
        <pc:picChg chg="add mod ord">
          <ac:chgData name="Louise Prescott" userId="0d46944c-7a66-4259-87fe-1839abb890e9" providerId="ADAL" clId="{D8D0839F-C0BE-465F-B8AC-EAC276FEAEA2}" dt="2023-02-03T22:00:24.369" v="149" actId="1076"/>
          <ac:picMkLst>
            <pc:docMk/>
            <pc:sldMk cId="2229931570" sldId="276"/>
            <ac:picMk id="12" creationId="{3B73ACBA-4CF5-6082-A161-C2A1A627784B}"/>
          </ac:picMkLst>
        </pc:picChg>
        <pc:inkChg chg="add mod">
          <ac:chgData name="Louise Prescott" userId="0d46944c-7a66-4259-87fe-1839abb890e9" providerId="ADAL" clId="{D8D0839F-C0BE-465F-B8AC-EAC276FEAEA2}" dt="2023-02-03T22:11:20.973" v="208" actId="692"/>
          <ac:inkMkLst>
            <pc:docMk/>
            <pc:sldMk cId="2229931570" sldId="276"/>
            <ac:inkMk id="17" creationId="{84FDED78-FA1A-821E-8FC2-FF32FDE89976}"/>
          </ac:inkMkLst>
        </pc:inkChg>
        <pc:inkChg chg="add mod">
          <ac:chgData name="Louise Prescott" userId="0d46944c-7a66-4259-87fe-1839abb890e9" providerId="ADAL" clId="{D8D0839F-C0BE-465F-B8AC-EAC276FEAEA2}" dt="2023-02-03T22:11:20.973" v="208" actId="692"/>
          <ac:inkMkLst>
            <pc:docMk/>
            <pc:sldMk cId="2229931570" sldId="276"/>
            <ac:inkMk id="18" creationId="{894BB531-CDD7-081F-EE78-2D64083155CD}"/>
          </ac:inkMkLst>
        </pc:inkChg>
        <pc:inkChg chg="add mod">
          <ac:chgData name="Louise Prescott" userId="0d46944c-7a66-4259-87fe-1839abb890e9" providerId="ADAL" clId="{D8D0839F-C0BE-465F-B8AC-EAC276FEAEA2}" dt="2023-02-03T22:11:20.973" v="208" actId="692"/>
          <ac:inkMkLst>
            <pc:docMk/>
            <pc:sldMk cId="2229931570" sldId="276"/>
            <ac:inkMk id="19" creationId="{0BD3DF6E-C7CF-449C-7435-BF4BDF53BF7B}"/>
          </ac:inkMkLst>
        </pc:inkChg>
        <pc:inkChg chg="add mod">
          <ac:chgData name="Louise Prescott" userId="0d46944c-7a66-4259-87fe-1839abb890e9" providerId="ADAL" clId="{D8D0839F-C0BE-465F-B8AC-EAC276FEAEA2}" dt="2023-02-03T22:11:20.973" v="208" actId="692"/>
          <ac:inkMkLst>
            <pc:docMk/>
            <pc:sldMk cId="2229931570" sldId="276"/>
            <ac:inkMk id="20" creationId="{199C8C7A-40EA-3241-CB4B-A956DB7D8437}"/>
          </ac:inkMkLst>
        </pc:inkChg>
        <pc:cxnChg chg="mod ord">
          <ac:chgData name="Louise Prescott" userId="0d46944c-7a66-4259-87fe-1839abb890e9" providerId="ADAL" clId="{D8D0839F-C0BE-465F-B8AC-EAC276FEAEA2}" dt="2023-02-03T22:01:52.351" v="159" actId="14100"/>
          <ac:cxnSpMkLst>
            <pc:docMk/>
            <pc:sldMk cId="2229931570" sldId="276"/>
            <ac:cxnSpMk id="9" creationId="{58CFAC37-CE9E-4841-9CE5-CCDF9FB5914D}"/>
          </ac:cxnSpMkLst>
        </pc:cxnChg>
      </pc:sldChg>
      <pc:sldChg chg="addSp delSp modSp mod">
        <pc:chgData name="Louise Prescott" userId="0d46944c-7a66-4259-87fe-1839abb890e9" providerId="ADAL" clId="{D8D0839F-C0BE-465F-B8AC-EAC276FEAEA2}" dt="2023-02-03T22:11:03.859" v="207" actId="20577"/>
        <pc:sldMkLst>
          <pc:docMk/>
          <pc:sldMk cId="4154563898" sldId="279"/>
        </pc:sldMkLst>
        <pc:spChg chg="mod">
          <ac:chgData name="Louise Prescott" userId="0d46944c-7a66-4259-87fe-1839abb890e9" providerId="ADAL" clId="{D8D0839F-C0BE-465F-B8AC-EAC276FEAEA2}" dt="2023-02-03T22:07:44.726" v="183" actId="14100"/>
          <ac:spMkLst>
            <pc:docMk/>
            <pc:sldMk cId="4154563898" sldId="279"/>
            <ac:spMk id="9" creationId="{F7B9FD94-F940-6C04-B82D-21434A423EF3}"/>
          </ac:spMkLst>
        </pc:spChg>
        <pc:spChg chg="mod">
          <ac:chgData name="Louise Prescott" userId="0d46944c-7a66-4259-87fe-1839abb890e9" providerId="ADAL" clId="{D8D0839F-C0BE-465F-B8AC-EAC276FEAEA2}" dt="2023-02-03T22:11:03.859" v="207" actId="20577"/>
          <ac:spMkLst>
            <pc:docMk/>
            <pc:sldMk cId="4154563898" sldId="279"/>
            <ac:spMk id="14" creationId="{9CA45B76-8CDC-603F-8E0A-2EC6C10FDAF3}"/>
          </ac:spMkLst>
        </pc:spChg>
        <pc:spChg chg="mod ord">
          <ac:chgData name="Louise Prescott" userId="0d46944c-7a66-4259-87fe-1839abb890e9" providerId="ADAL" clId="{D8D0839F-C0BE-465F-B8AC-EAC276FEAEA2}" dt="2023-02-03T21:51:47.191" v="107" actId="1076"/>
          <ac:spMkLst>
            <pc:docMk/>
            <pc:sldMk cId="4154563898" sldId="279"/>
            <ac:spMk id="15" creationId="{C458F506-409F-B659-F22C-6CF4058884BC}"/>
          </ac:spMkLst>
        </pc:spChg>
        <pc:picChg chg="del">
          <ac:chgData name="Louise Prescott" userId="0d46944c-7a66-4259-87fe-1839abb890e9" providerId="ADAL" clId="{D8D0839F-C0BE-465F-B8AC-EAC276FEAEA2}" dt="2023-02-03T22:06:47.199" v="176" actId="478"/>
          <ac:picMkLst>
            <pc:docMk/>
            <pc:sldMk cId="4154563898" sldId="279"/>
            <ac:picMk id="2" creationId="{72F01940-00DE-874B-FE2C-05BF0A63F1CE}"/>
          </ac:picMkLst>
        </pc:picChg>
        <pc:picChg chg="add mod">
          <ac:chgData name="Louise Prescott" userId="0d46944c-7a66-4259-87fe-1839abb890e9" providerId="ADAL" clId="{D8D0839F-C0BE-465F-B8AC-EAC276FEAEA2}" dt="2023-02-03T21:51:23.412" v="104" actId="14100"/>
          <ac:picMkLst>
            <pc:docMk/>
            <pc:sldMk cId="4154563898" sldId="279"/>
            <ac:picMk id="4" creationId="{E8EAEA34-2969-6C65-3B8E-43F797BCD7F9}"/>
          </ac:picMkLst>
        </pc:picChg>
        <pc:picChg chg="add del mod">
          <ac:chgData name="Louise Prescott" userId="0d46944c-7a66-4259-87fe-1839abb890e9" providerId="ADAL" clId="{D8D0839F-C0BE-465F-B8AC-EAC276FEAEA2}" dt="2023-02-03T22:03:47.811" v="169" actId="21"/>
          <ac:picMkLst>
            <pc:docMk/>
            <pc:sldMk cId="4154563898" sldId="279"/>
            <ac:picMk id="5" creationId="{DE32EFF4-15BD-CE18-DA1F-03C094BB8D8B}"/>
          </ac:picMkLst>
        </pc:picChg>
        <pc:picChg chg="add mod ord modCrop">
          <ac:chgData name="Louise Prescott" userId="0d46944c-7a66-4259-87fe-1839abb890e9" providerId="ADAL" clId="{D8D0839F-C0BE-465F-B8AC-EAC276FEAEA2}" dt="2023-02-03T22:07:20.207" v="181" actId="167"/>
          <ac:picMkLst>
            <pc:docMk/>
            <pc:sldMk cId="4154563898" sldId="279"/>
            <ac:picMk id="17" creationId="{29CAD88A-AEF1-5C74-9AF0-3C75FE2FD2EA}"/>
          </ac:picMkLst>
        </pc:picChg>
        <pc:inkChg chg="add del">
          <ac:chgData name="Louise Prescott" userId="0d46944c-7a66-4259-87fe-1839abb890e9" providerId="ADAL" clId="{D8D0839F-C0BE-465F-B8AC-EAC276FEAEA2}" dt="2023-02-03T22:03:35.575" v="166" actId="9405"/>
          <ac:inkMkLst>
            <pc:docMk/>
            <pc:sldMk cId="4154563898" sldId="279"/>
            <ac:inkMk id="7" creationId="{CC7B2E60-3645-109F-CBFF-D8B0A73EC774}"/>
          </ac:inkMkLst>
        </pc:inkChg>
        <pc:inkChg chg="add del">
          <ac:chgData name="Louise Prescott" userId="0d46944c-7a66-4259-87fe-1839abb890e9" providerId="ADAL" clId="{D8D0839F-C0BE-465F-B8AC-EAC276FEAEA2}" dt="2023-02-03T22:03:35.071" v="165" actId="9405"/>
          <ac:inkMkLst>
            <pc:docMk/>
            <pc:sldMk cId="4154563898" sldId="279"/>
            <ac:inkMk id="8" creationId="{660A7683-576E-F316-7165-2B978A02C1C8}"/>
          </ac:inkMkLst>
        </pc:inkChg>
        <pc:inkChg chg="add del">
          <ac:chgData name="Louise Prescott" userId="0d46944c-7a66-4259-87fe-1839abb890e9" providerId="ADAL" clId="{D8D0839F-C0BE-465F-B8AC-EAC276FEAEA2}" dt="2023-02-03T22:03:41.372" v="168" actId="9405"/>
          <ac:inkMkLst>
            <pc:docMk/>
            <pc:sldMk cId="4154563898" sldId="279"/>
            <ac:inkMk id="12" creationId="{F3F5E67B-74A2-D847-79A2-E7E80FA1E7FF}"/>
          </ac:inkMkLst>
        </pc:inkChg>
        <pc:inkChg chg="add mod">
          <ac:chgData name="Louise Prescott" userId="0d46944c-7a66-4259-87fe-1839abb890e9" providerId="ADAL" clId="{D8D0839F-C0BE-465F-B8AC-EAC276FEAEA2}" dt="2023-02-03T22:10:34.415" v="201" actId="692"/>
          <ac:inkMkLst>
            <pc:docMk/>
            <pc:sldMk cId="4154563898" sldId="279"/>
            <ac:inkMk id="13" creationId="{CE023CC6-46C3-17C1-8D7E-39C018F267A3}"/>
          </ac:inkMkLst>
        </pc:inkChg>
        <pc:inkChg chg="add del">
          <ac:chgData name="Louise Prescott" userId="0d46944c-7a66-4259-87fe-1839abb890e9" providerId="ADAL" clId="{D8D0839F-C0BE-465F-B8AC-EAC276FEAEA2}" dt="2023-02-03T22:08:01.061" v="186" actId="478"/>
          <ac:inkMkLst>
            <pc:docMk/>
            <pc:sldMk cId="4154563898" sldId="279"/>
            <ac:inkMk id="16" creationId="{16453E12-AFD8-25F9-B472-091C7FBD1A81}"/>
          </ac:inkMkLst>
        </pc:inkChg>
        <pc:inkChg chg="add mod">
          <ac:chgData name="Louise Prescott" userId="0d46944c-7a66-4259-87fe-1839abb890e9" providerId="ADAL" clId="{D8D0839F-C0BE-465F-B8AC-EAC276FEAEA2}" dt="2023-02-03T22:10:53.219" v="202" actId="692"/>
          <ac:inkMkLst>
            <pc:docMk/>
            <pc:sldMk cId="4154563898" sldId="279"/>
            <ac:inkMk id="20" creationId="{07E018BB-6A4A-3756-6B9F-50D45B5CC4C8}"/>
          </ac:inkMkLst>
        </pc:inkChg>
        <pc:inkChg chg="add mod">
          <ac:chgData name="Louise Prescott" userId="0d46944c-7a66-4259-87fe-1839abb890e9" providerId="ADAL" clId="{D8D0839F-C0BE-465F-B8AC-EAC276FEAEA2}" dt="2023-02-03T22:10:53.219" v="202" actId="692"/>
          <ac:inkMkLst>
            <pc:docMk/>
            <pc:sldMk cId="4154563898" sldId="279"/>
            <ac:inkMk id="21" creationId="{AD389615-75E6-DD43-5FD2-78F0570109A0}"/>
          </ac:inkMkLst>
        </pc:inkChg>
        <pc:inkChg chg="add mod">
          <ac:chgData name="Louise Prescott" userId="0d46944c-7a66-4259-87fe-1839abb890e9" providerId="ADAL" clId="{D8D0839F-C0BE-465F-B8AC-EAC276FEAEA2}" dt="2023-02-03T22:10:53.219" v="202" actId="692"/>
          <ac:inkMkLst>
            <pc:docMk/>
            <pc:sldMk cId="4154563898" sldId="279"/>
            <ac:inkMk id="22" creationId="{7BE71BA1-7E44-D6FF-845C-BFF95F7AF744}"/>
          </ac:inkMkLst>
        </pc:inkChg>
        <pc:inkChg chg="add mod">
          <ac:chgData name="Louise Prescott" userId="0d46944c-7a66-4259-87fe-1839abb890e9" providerId="ADAL" clId="{D8D0839F-C0BE-465F-B8AC-EAC276FEAEA2}" dt="2023-02-03T22:10:53.219" v="202" actId="692"/>
          <ac:inkMkLst>
            <pc:docMk/>
            <pc:sldMk cId="4154563898" sldId="279"/>
            <ac:inkMk id="23" creationId="{18101718-0BA9-6E9D-6409-09D4355D33A5}"/>
          </ac:inkMkLst>
        </pc:inkChg>
        <pc:inkChg chg="add mod">
          <ac:chgData name="Louise Prescott" userId="0d46944c-7a66-4259-87fe-1839abb890e9" providerId="ADAL" clId="{D8D0839F-C0BE-465F-B8AC-EAC276FEAEA2}" dt="2023-02-03T22:10:53.219" v="202" actId="692"/>
          <ac:inkMkLst>
            <pc:docMk/>
            <pc:sldMk cId="4154563898" sldId="279"/>
            <ac:inkMk id="24" creationId="{EC215B56-2003-03DA-1897-EE05A9C3477B}"/>
          </ac:inkMkLst>
        </pc:inkChg>
        <pc:inkChg chg="add mod">
          <ac:chgData name="Louise Prescott" userId="0d46944c-7a66-4259-87fe-1839abb890e9" providerId="ADAL" clId="{D8D0839F-C0BE-465F-B8AC-EAC276FEAEA2}" dt="2023-02-03T22:10:53.219" v="202" actId="692"/>
          <ac:inkMkLst>
            <pc:docMk/>
            <pc:sldMk cId="4154563898" sldId="279"/>
            <ac:inkMk id="25" creationId="{8920F418-F893-3C23-C98D-3B8CD11D2EB4}"/>
          </ac:inkMkLst>
        </pc:inkChg>
        <pc:inkChg chg="add">
          <ac:chgData name="Louise Prescott" userId="0d46944c-7a66-4259-87fe-1839abb890e9" providerId="ADAL" clId="{D8D0839F-C0BE-465F-B8AC-EAC276FEAEA2}" dt="2023-02-03T22:10:16.383" v="196" actId="9405"/>
          <ac:inkMkLst>
            <pc:docMk/>
            <pc:sldMk cId="4154563898" sldId="279"/>
            <ac:inkMk id="26" creationId="{A6D0FC1E-E0EC-4BE9-1103-EC9DCAA979DA}"/>
          </ac:inkMkLst>
        </pc:inkChg>
        <pc:inkChg chg="add del">
          <ac:chgData name="Louise Prescott" userId="0d46944c-7a66-4259-87fe-1839abb890e9" providerId="ADAL" clId="{D8D0839F-C0BE-465F-B8AC-EAC276FEAEA2}" dt="2023-02-03T22:10:21.027" v="200" actId="9405"/>
          <ac:inkMkLst>
            <pc:docMk/>
            <pc:sldMk cId="4154563898" sldId="279"/>
            <ac:inkMk id="27" creationId="{BB897106-89B1-04A7-2036-EFE9CDC67C45}"/>
          </ac:inkMkLst>
        </pc:inkChg>
        <pc:inkChg chg="add del">
          <ac:chgData name="Louise Prescott" userId="0d46944c-7a66-4259-87fe-1839abb890e9" providerId="ADAL" clId="{D8D0839F-C0BE-465F-B8AC-EAC276FEAEA2}" dt="2023-02-03T22:10:20.566" v="199" actId="9405"/>
          <ac:inkMkLst>
            <pc:docMk/>
            <pc:sldMk cId="4154563898" sldId="279"/>
            <ac:inkMk id="28" creationId="{EC8FF988-8A60-9426-BBF5-DCC654C35678}"/>
          </ac:inkMkLst>
        </pc:inkChg>
        <pc:cxnChg chg="mod">
          <ac:chgData name="Louise Prescott" userId="0d46944c-7a66-4259-87fe-1839abb890e9" providerId="ADAL" clId="{D8D0839F-C0BE-465F-B8AC-EAC276FEAEA2}" dt="2023-02-03T22:07:55.806" v="185" actId="14100"/>
          <ac:cxnSpMkLst>
            <pc:docMk/>
            <pc:sldMk cId="4154563898" sldId="279"/>
            <ac:cxnSpMk id="10" creationId="{1033AA73-A16F-4014-7838-CFDD972B044C}"/>
          </ac:cxnSpMkLst>
        </pc:cxnChg>
        <pc:cxnChg chg="mod">
          <ac:chgData name="Louise Prescott" userId="0d46944c-7a66-4259-87fe-1839abb890e9" providerId="ADAL" clId="{D8D0839F-C0BE-465F-B8AC-EAC276FEAEA2}" dt="2023-02-03T22:07:50.780" v="184" actId="14100"/>
          <ac:cxnSpMkLst>
            <pc:docMk/>
            <pc:sldMk cId="4154563898" sldId="279"/>
            <ac:cxnSpMk id="11" creationId="{51FCEA8B-8FCC-3CBD-7092-0138AC68E8FA}"/>
          </ac:cxnSpMkLst>
        </pc:cxnChg>
      </pc:sldChg>
      <pc:sldChg chg="addSp delSp modSp mod">
        <pc:chgData name="Louise Prescott" userId="0d46944c-7a66-4259-87fe-1839abb890e9" providerId="ADAL" clId="{D8D0839F-C0BE-465F-B8AC-EAC276FEAEA2}" dt="2023-02-03T22:09:57.623" v="195" actId="21"/>
        <pc:sldMkLst>
          <pc:docMk/>
          <pc:sldMk cId="1159401206" sldId="284"/>
        </pc:sldMkLst>
        <pc:spChg chg="mod">
          <ac:chgData name="Louise Prescott" userId="0d46944c-7a66-4259-87fe-1839abb890e9" providerId="ADAL" clId="{D8D0839F-C0BE-465F-B8AC-EAC276FEAEA2}" dt="2023-02-03T21:43:22.027" v="86" actId="20577"/>
          <ac:spMkLst>
            <pc:docMk/>
            <pc:sldMk cId="1159401206" sldId="284"/>
            <ac:spMk id="2" creationId="{13E68A14-D079-4676-A0EC-99F56A741FF1}"/>
          </ac:spMkLst>
        </pc:spChg>
        <pc:spChg chg="mod ord">
          <ac:chgData name="Louise Prescott" userId="0d46944c-7a66-4259-87fe-1839abb890e9" providerId="ADAL" clId="{D8D0839F-C0BE-465F-B8AC-EAC276FEAEA2}" dt="2023-02-03T21:47:54.710" v="101" actId="1076"/>
          <ac:spMkLst>
            <pc:docMk/>
            <pc:sldMk cId="1159401206" sldId="284"/>
            <ac:spMk id="7" creationId="{9F715371-6F65-26FD-AF54-B2217A10B24B}"/>
          </ac:spMkLst>
        </pc:spChg>
        <pc:picChg chg="add mod">
          <ac:chgData name="Louise Prescott" userId="0d46944c-7a66-4259-87fe-1839abb890e9" providerId="ADAL" clId="{D8D0839F-C0BE-465F-B8AC-EAC276FEAEA2}" dt="2023-02-03T21:47:40.724" v="98" actId="1076"/>
          <ac:picMkLst>
            <pc:docMk/>
            <pc:sldMk cId="1159401206" sldId="284"/>
            <ac:picMk id="4" creationId="{4C7CC64D-9B08-C519-3163-BA9B19F410F1}"/>
          </ac:picMkLst>
        </pc:picChg>
        <pc:picChg chg="add del mod">
          <ac:chgData name="Louise Prescott" userId="0d46944c-7a66-4259-87fe-1839abb890e9" providerId="ADAL" clId="{D8D0839F-C0BE-465F-B8AC-EAC276FEAEA2}" dt="2023-02-03T22:09:57.623" v="195" actId="21"/>
          <ac:picMkLst>
            <pc:docMk/>
            <pc:sldMk cId="1159401206" sldId="284"/>
            <ac:picMk id="5" creationId="{BCBE8CBA-E9A0-EF18-C7E2-CE276E470DFF}"/>
          </ac:picMkLst>
        </pc:picChg>
        <pc:picChg chg="del mod">
          <ac:chgData name="Louise Prescott" userId="0d46944c-7a66-4259-87fe-1839abb890e9" providerId="ADAL" clId="{D8D0839F-C0BE-465F-B8AC-EAC276FEAEA2}" dt="2023-02-03T21:47:38.167" v="97" actId="478"/>
          <ac:picMkLst>
            <pc:docMk/>
            <pc:sldMk cId="1159401206" sldId="284"/>
            <ac:picMk id="6" creationId="{2C5B8BF6-752A-E8FF-728C-2406078572ED}"/>
          </ac:picMkLst>
        </pc:picChg>
        <pc:inkChg chg="add del">
          <ac:chgData name="Louise Prescott" userId="0d46944c-7a66-4259-87fe-1839abb890e9" providerId="ADAL" clId="{D8D0839F-C0BE-465F-B8AC-EAC276FEAEA2}" dt="2023-02-03T22:09:50.100" v="194" actId="9405"/>
          <ac:inkMkLst>
            <pc:docMk/>
            <pc:sldMk cId="1159401206" sldId="284"/>
            <ac:inkMk id="8" creationId="{908BCAA4-C0EC-87FF-4BB1-3B4684464CBD}"/>
          </ac:inkMkLst>
        </pc:inkChg>
      </pc:sldChg>
    </pc:docChg>
  </pc:docChgLst>
  <pc:docChgLst>
    <pc:chgData name="Celina Steiger" userId="84c8b75e-439a-494b-a32d-c4b3d6be4b87" providerId="ADAL" clId="{FD792174-11E6-417D-9A86-1B2E6F87810D}"/>
    <pc:docChg chg="undo custSel delSld modSld">
      <pc:chgData name="Celina Steiger" userId="84c8b75e-439a-494b-a32d-c4b3d6be4b87" providerId="ADAL" clId="{FD792174-11E6-417D-9A86-1B2E6F87810D}" dt="2023-02-04T18:49:17.761" v="135" actId="47"/>
      <pc:docMkLst>
        <pc:docMk/>
      </pc:docMkLst>
      <pc:sldChg chg="addSp modSp mod">
        <pc:chgData name="Celina Steiger" userId="84c8b75e-439a-494b-a32d-c4b3d6be4b87" providerId="ADAL" clId="{FD792174-11E6-417D-9A86-1B2E6F87810D}" dt="2023-02-04T18:49:14.281" v="134" actId="20577"/>
        <pc:sldMkLst>
          <pc:docMk/>
          <pc:sldMk cId="109857222" sldId="256"/>
        </pc:sldMkLst>
        <pc:spChg chg="mod">
          <ac:chgData name="Celina Steiger" userId="84c8b75e-439a-494b-a32d-c4b3d6be4b87" providerId="ADAL" clId="{FD792174-11E6-417D-9A86-1B2E6F87810D}" dt="2023-02-04T18:49:14.281" v="134" actId="20577"/>
          <ac:spMkLst>
            <pc:docMk/>
            <pc:sldMk cId="109857222" sldId="256"/>
            <ac:spMk id="3" creationId="{00000000-0000-0000-0000-000000000000}"/>
          </ac:spMkLst>
        </pc:spChg>
        <pc:spChg chg="add mod">
          <ac:chgData name="Celina Steiger" userId="84c8b75e-439a-494b-a32d-c4b3d6be4b87" providerId="ADAL" clId="{FD792174-11E6-417D-9A86-1B2E6F87810D}" dt="2023-02-04T18:39:22.537" v="28" actId="1076"/>
          <ac:spMkLst>
            <pc:docMk/>
            <pc:sldMk cId="109857222" sldId="256"/>
            <ac:spMk id="7" creationId="{00FDA1EC-E09C-D7F6-2633-67CEF0CB1363}"/>
          </ac:spMkLst>
        </pc:spChg>
      </pc:sldChg>
      <pc:sldChg chg="addSp delSp modSp del mod">
        <pc:chgData name="Celina Steiger" userId="84c8b75e-439a-494b-a32d-c4b3d6be4b87" providerId="ADAL" clId="{FD792174-11E6-417D-9A86-1B2E6F87810D}" dt="2023-02-04T18:49:17.761" v="135" actId="47"/>
        <pc:sldMkLst>
          <pc:docMk/>
          <pc:sldMk cId="3810747870" sldId="257"/>
        </pc:sldMkLst>
        <pc:spChg chg="del">
          <ac:chgData name="Celina Steiger" userId="84c8b75e-439a-494b-a32d-c4b3d6be4b87" providerId="ADAL" clId="{FD792174-11E6-417D-9A86-1B2E6F87810D}" dt="2023-02-04T18:48:35.362" v="42" actId="478"/>
          <ac:spMkLst>
            <pc:docMk/>
            <pc:sldMk cId="3810747870" sldId="257"/>
            <ac:spMk id="3" creationId="{1F7563F9-983D-4692-9619-6161B9FC600E}"/>
          </ac:spMkLst>
        </pc:spChg>
        <pc:spChg chg="add mod">
          <ac:chgData name="Celina Steiger" userId="84c8b75e-439a-494b-a32d-c4b3d6be4b87" providerId="ADAL" clId="{FD792174-11E6-417D-9A86-1B2E6F87810D}" dt="2023-02-04T18:48:35.362" v="42" actId="478"/>
          <ac:spMkLst>
            <pc:docMk/>
            <pc:sldMk cId="3810747870" sldId="257"/>
            <ac:spMk id="16" creationId="{0154CCF2-6747-CCAF-623D-9BD10B54B204}"/>
          </ac:spMkLst>
        </pc:spChg>
        <pc:picChg chg="mod">
          <ac:chgData name="Celina Steiger" userId="84c8b75e-439a-494b-a32d-c4b3d6be4b87" providerId="ADAL" clId="{FD792174-11E6-417D-9A86-1B2E6F87810D}" dt="2023-02-04T18:48:43.841" v="43" actId="688"/>
          <ac:picMkLst>
            <pc:docMk/>
            <pc:sldMk cId="3810747870" sldId="257"/>
            <ac:picMk id="10" creationId="{8CD6B710-B8EB-E244-D44B-5F6DB0A11FF7}"/>
          </ac:picMkLst>
        </pc:picChg>
      </pc:sldChg>
      <pc:sldChg chg="del">
        <pc:chgData name="Celina Steiger" userId="84c8b75e-439a-494b-a32d-c4b3d6be4b87" providerId="ADAL" clId="{FD792174-11E6-417D-9A86-1B2E6F87810D}" dt="2023-02-04T18:48:26.496" v="40" actId="47"/>
        <pc:sldMkLst>
          <pc:docMk/>
          <pc:sldMk cId="3309941536" sldId="263"/>
        </pc:sldMkLst>
      </pc:sldChg>
      <pc:sldChg chg="modSp mod">
        <pc:chgData name="Celina Steiger" userId="84c8b75e-439a-494b-a32d-c4b3d6be4b87" providerId="ADAL" clId="{FD792174-11E6-417D-9A86-1B2E6F87810D}" dt="2023-02-04T18:39:47.898" v="39" actId="20577"/>
        <pc:sldMkLst>
          <pc:docMk/>
          <pc:sldMk cId="2742104049" sldId="273"/>
        </pc:sldMkLst>
        <pc:spChg chg="mod">
          <ac:chgData name="Celina Steiger" userId="84c8b75e-439a-494b-a32d-c4b3d6be4b87" providerId="ADAL" clId="{FD792174-11E6-417D-9A86-1B2E6F87810D}" dt="2023-02-04T18:39:47.898" v="39" actId="20577"/>
          <ac:spMkLst>
            <pc:docMk/>
            <pc:sldMk cId="2742104049" sldId="273"/>
            <ac:spMk id="2" creationId="{13E68A14-D079-4676-A0EC-99F56A741FF1}"/>
          </ac:spMkLst>
        </pc:spChg>
        <pc:spChg chg="mod">
          <ac:chgData name="Celina Steiger" userId="84c8b75e-439a-494b-a32d-c4b3d6be4b87" providerId="ADAL" clId="{FD792174-11E6-417D-9A86-1B2E6F87810D}" dt="2023-02-04T18:31:33.250" v="0" actId="14100"/>
          <ac:spMkLst>
            <pc:docMk/>
            <pc:sldMk cId="2742104049" sldId="273"/>
            <ac:spMk id="5" creationId="{2C98A1E0-8276-E1D4-7494-94D8A70FCC3D}"/>
          </ac:spMkLst>
        </pc:spChg>
        <pc:picChg chg="mod">
          <ac:chgData name="Celina Steiger" userId="84c8b75e-439a-494b-a32d-c4b3d6be4b87" providerId="ADAL" clId="{FD792174-11E6-417D-9A86-1B2E6F87810D}" dt="2023-02-04T18:31:38.035" v="3" actId="1076"/>
          <ac:picMkLst>
            <pc:docMk/>
            <pc:sldMk cId="2742104049" sldId="273"/>
            <ac:picMk id="8" creationId="{78F74CF1-1231-BA97-9EA8-54EA85BEDC31}"/>
          </ac:picMkLst>
        </pc:picChg>
      </pc:sldChg>
      <pc:sldChg chg="addSp delSp modSp mod">
        <pc:chgData name="Celina Steiger" userId="84c8b75e-439a-494b-a32d-c4b3d6be4b87" providerId="ADAL" clId="{FD792174-11E6-417D-9A86-1B2E6F87810D}" dt="2023-02-04T18:35:26.859" v="24" actId="14100"/>
        <pc:sldMkLst>
          <pc:docMk/>
          <pc:sldMk cId="2229931570" sldId="276"/>
        </pc:sldMkLst>
        <pc:picChg chg="mod">
          <ac:chgData name="Celina Steiger" userId="84c8b75e-439a-494b-a32d-c4b3d6be4b87" providerId="ADAL" clId="{FD792174-11E6-417D-9A86-1B2E6F87810D}" dt="2023-02-04T18:35:26.859" v="24" actId="14100"/>
          <ac:picMkLst>
            <pc:docMk/>
            <pc:sldMk cId="2229931570" sldId="276"/>
            <ac:picMk id="6" creationId="{1A290A08-3F05-0A4F-2176-F0E89B6A01B8}"/>
          </ac:picMkLst>
        </pc:picChg>
        <pc:inkChg chg="add">
          <ac:chgData name="Celina Steiger" userId="84c8b75e-439a-494b-a32d-c4b3d6be4b87" providerId="ADAL" clId="{FD792174-11E6-417D-9A86-1B2E6F87810D}" dt="2023-02-04T18:34:42.816" v="14" actId="9405"/>
          <ac:inkMkLst>
            <pc:docMk/>
            <pc:sldMk cId="2229931570" sldId="276"/>
            <ac:inkMk id="2" creationId="{0025D2B0-8A77-DB99-7976-021384D9BDE0}"/>
          </ac:inkMkLst>
        </pc:inkChg>
        <pc:inkChg chg="add">
          <ac:chgData name="Celina Steiger" userId="84c8b75e-439a-494b-a32d-c4b3d6be4b87" providerId="ADAL" clId="{FD792174-11E6-417D-9A86-1B2E6F87810D}" dt="2023-02-04T18:34:57.970" v="15" actId="9405"/>
          <ac:inkMkLst>
            <pc:docMk/>
            <pc:sldMk cId="2229931570" sldId="276"/>
            <ac:inkMk id="3" creationId="{E7ACBA7A-4F0A-D226-AD79-B16E65CE080E}"/>
          </ac:inkMkLst>
        </pc:inkChg>
        <pc:inkChg chg="add">
          <ac:chgData name="Celina Steiger" userId="84c8b75e-439a-494b-a32d-c4b3d6be4b87" providerId="ADAL" clId="{FD792174-11E6-417D-9A86-1B2E6F87810D}" dt="2023-02-04T18:34:58.890" v="16" actId="9405"/>
          <ac:inkMkLst>
            <pc:docMk/>
            <pc:sldMk cId="2229931570" sldId="276"/>
            <ac:inkMk id="4" creationId="{70E0A4BD-C23F-EC26-6701-24751D1B9E15}"/>
          </ac:inkMkLst>
        </pc:inkChg>
        <pc:inkChg chg="add del">
          <ac:chgData name="Celina Steiger" userId="84c8b75e-439a-494b-a32d-c4b3d6be4b87" providerId="ADAL" clId="{FD792174-11E6-417D-9A86-1B2E6F87810D}" dt="2023-02-04T18:35:06.866" v="20" actId="9405"/>
          <ac:inkMkLst>
            <pc:docMk/>
            <pc:sldMk cId="2229931570" sldId="276"/>
            <ac:inkMk id="5" creationId="{1398123B-081E-D46D-CA74-F40D3231687E}"/>
          </ac:inkMkLst>
        </pc:inkChg>
        <pc:inkChg chg="add del">
          <ac:chgData name="Celina Steiger" userId="84c8b75e-439a-494b-a32d-c4b3d6be4b87" providerId="ADAL" clId="{FD792174-11E6-417D-9A86-1B2E6F87810D}" dt="2023-02-04T18:35:05.656" v="19" actId="9405"/>
          <ac:inkMkLst>
            <pc:docMk/>
            <pc:sldMk cId="2229931570" sldId="276"/>
            <ac:inkMk id="7" creationId="{4D3719FC-FA93-F6F8-46BA-27895A0B5C17}"/>
          </ac:inkMkLst>
        </pc:inkChg>
        <pc:inkChg chg="mod">
          <ac:chgData name="Celina Steiger" userId="84c8b75e-439a-494b-a32d-c4b3d6be4b87" providerId="ADAL" clId="{FD792174-11E6-417D-9A86-1B2E6F87810D}" dt="2023-02-04T18:35:26.165" v="23" actId="1076"/>
          <ac:inkMkLst>
            <pc:docMk/>
            <pc:sldMk cId="2229931570" sldId="276"/>
            <ac:inkMk id="17" creationId="{84FDED78-FA1A-821E-8FC2-FF32FDE89976}"/>
          </ac:inkMkLst>
        </pc:inkChg>
      </pc:sldChg>
      <pc:sldChg chg="del">
        <pc:chgData name="Celina Steiger" userId="84c8b75e-439a-494b-a32d-c4b3d6be4b87" providerId="ADAL" clId="{FD792174-11E6-417D-9A86-1B2E6F87810D}" dt="2023-02-04T18:48:27.832" v="41" actId="47"/>
        <pc:sldMkLst>
          <pc:docMk/>
          <pc:sldMk cId="2223124758" sldId="277"/>
        </pc:sldMkLst>
      </pc:sldChg>
      <pc:sldChg chg="addSp modSp mod">
        <pc:chgData name="Celina Steiger" userId="84c8b75e-439a-494b-a32d-c4b3d6be4b87" providerId="ADAL" clId="{FD792174-11E6-417D-9A86-1B2E6F87810D}" dt="2023-02-04T18:34:26.452" v="13" actId="9405"/>
        <pc:sldMkLst>
          <pc:docMk/>
          <pc:sldMk cId="4154563898" sldId="279"/>
        </pc:sldMkLst>
        <pc:spChg chg="mod">
          <ac:chgData name="Celina Steiger" userId="84c8b75e-439a-494b-a32d-c4b3d6be4b87" providerId="ADAL" clId="{FD792174-11E6-417D-9A86-1B2E6F87810D}" dt="2023-02-04T18:32:31.963" v="11" actId="6549"/>
          <ac:spMkLst>
            <pc:docMk/>
            <pc:sldMk cId="4154563898" sldId="279"/>
            <ac:spMk id="14" creationId="{9CA45B76-8CDC-603F-8E0A-2EC6C10FDAF3}"/>
          </ac:spMkLst>
        </pc:spChg>
        <pc:inkChg chg="add">
          <ac:chgData name="Celina Steiger" userId="84c8b75e-439a-494b-a32d-c4b3d6be4b87" providerId="ADAL" clId="{FD792174-11E6-417D-9A86-1B2E6F87810D}" dt="2023-02-04T18:34:21.268" v="12" actId="9405"/>
          <ac:inkMkLst>
            <pc:docMk/>
            <pc:sldMk cId="4154563898" sldId="279"/>
            <ac:inkMk id="2" creationId="{015C4520-17CB-7E2D-FFA4-1FDCC6E73235}"/>
          </ac:inkMkLst>
        </pc:inkChg>
        <pc:inkChg chg="add">
          <ac:chgData name="Celina Steiger" userId="84c8b75e-439a-494b-a32d-c4b3d6be4b87" providerId="ADAL" clId="{FD792174-11E6-417D-9A86-1B2E6F87810D}" dt="2023-02-04T18:34:26.452" v="13" actId="9405"/>
          <ac:inkMkLst>
            <pc:docMk/>
            <pc:sldMk cId="4154563898" sldId="279"/>
            <ac:inkMk id="3" creationId="{CC08BAD5-3111-7703-0AE3-4260E7949936}"/>
          </ac:inkMkLst>
        </pc:inkChg>
      </pc:sldChg>
    </pc:docChg>
  </pc:docChgLst>
  <pc:docChgLst>
    <pc:chgData name="Celina Steiger" userId="84c8b75e-439a-494b-a32d-c4b3d6be4b87" providerId="ADAL" clId="{B7809228-57E6-43BE-B38E-314BD788DAEB}"/>
    <pc:docChg chg="custSel addSld delSld modSld sldOrd">
      <pc:chgData name="Celina Steiger" userId="84c8b75e-439a-494b-a32d-c4b3d6be4b87" providerId="ADAL" clId="{B7809228-57E6-43BE-B38E-314BD788DAEB}" dt="2022-12-19T20:22:13.708" v="244" actId="6549"/>
      <pc:docMkLst>
        <pc:docMk/>
      </pc:docMkLst>
      <pc:sldChg chg="modSp mod">
        <pc:chgData name="Celina Steiger" userId="84c8b75e-439a-494b-a32d-c4b3d6be4b87" providerId="ADAL" clId="{B7809228-57E6-43BE-B38E-314BD788DAEB}" dt="2022-12-19T19:29:30.556" v="3" actId="20577"/>
        <pc:sldMkLst>
          <pc:docMk/>
          <pc:sldMk cId="109857222" sldId="256"/>
        </pc:sldMkLst>
        <pc:spChg chg="mod">
          <ac:chgData name="Celina Steiger" userId="84c8b75e-439a-494b-a32d-c4b3d6be4b87" providerId="ADAL" clId="{B7809228-57E6-43BE-B38E-314BD788DAEB}" dt="2022-12-19T19:29:30.556" v="3" actId="20577"/>
          <ac:spMkLst>
            <pc:docMk/>
            <pc:sldMk cId="109857222" sldId="256"/>
            <ac:spMk id="2" creationId="{00000000-0000-0000-0000-000000000000}"/>
          </ac:spMkLst>
        </pc:spChg>
      </pc:sldChg>
      <pc:sldChg chg="addSp delSp modSp mod">
        <pc:chgData name="Celina Steiger" userId="84c8b75e-439a-494b-a32d-c4b3d6be4b87" providerId="ADAL" clId="{B7809228-57E6-43BE-B38E-314BD788DAEB}" dt="2022-12-19T19:30:37.491" v="11" actId="1076"/>
        <pc:sldMkLst>
          <pc:docMk/>
          <pc:sldMk cId="3815589825" sldId="258"/>
        </pc:sldMkLst>
        <pc:spChg chg="del mod">
          <ac:chgData name="Celina Steiger" userId="84c8b75e-439a-494b-a32d-c4b3d6be4b87" providerId="ADAL" clId="{B7809228-57E6-43BE-B38E-314BD788DAEB}" dt="2022-12-19T19:30:33.581" v="9" actId="478"/>
          <ac:spMkLst>
            <pc:docMk/>
            <pc:sldMk cId="3815589825" sldId="258"/>
            <ac:spMk id="4" creationId="{B4396C86-7EBD-4620-93F7-E97D128412C0}"/>
          </ac:spMkLst>
        </pc:spChg>
        <pc:spChg chg="add mod">
          <ac:chgData name="Celina Steiger" userId="84c8b75e-439a-494b-a32d-c4b3d6be4b87" providerId="ADAL" clId="{B7809228-57E6-43BE-B38E-314BD788DAEB}" dt="2022-12-19T19:30:37.491" v="11" actId="1076"/>
          <ac:spMkLst>
            <pc:docMk/>
            <pc:sldMk cId="3815589825" sldId="258"/>
            <ac:spMk id="7" creationId="{61FD8063-66A0-CC8F-D896-E5D5554C9B6B}"/>
          </ac:spMkLst>
        </pc:spChg>
        <pc:picChg chg="add mod">
          <ac:chgData name="Celina Steiger" userId="84c8b75e-439a-494b-a32d-c4b3d6be4b87" providerId="ADAL" clId="{B7809228-57E6-43BE-B38E-314BD788DAEB}" dt="2022-12-19T19:30:00.503" v="7" actId="27614"/>
          <ac:picMkLst>
            <pc:docMk/>
            <pc:sldMk cId="3815589825" sldId="258"/>
            <ac:picMk id="6" creationId="{D4D336B7-79D3-750F-0417-3FCD93374BA3}"/>
          </ac:picMkLst>
        </pc:picChg>
        <pc:picChg chg="del">
          <ac:chgData name="Celina Steiger" userId="84c8b75e-439a-494b-a32d-c4b3d6be4b87" providerId="ADAL" clId="{B7809228-57E6-43BE-B38E-314BD788DAEB}" dt="2022-12-19T19:29:42.929" v="4" actId="478"/>
          <ac:picMkLst>
            <pc:docMk/>
            <pc:sldMk cId="3815589825" sldId="258"/>
            <ac:picMk id="8" creationId="{1D62F89B-11A2-D4EF-4E3C-2FD1578042B2}"/>
          </ac:picMkLst>
        </pc:picChg>
      </pc:sldChg>
      <pc:sldChg chg="del">
        <pc:chgData name="Celina Steiger" userId="84c8b75e-439a-494b-a32d-c4b3d6be4b87" providerId="ADAL" clId="{B7809228-57E6-43BE-B38E-314BD788DAEB}" dt="2022-12-19T20:02:53.430" v="13" actId="47"/>
        <pc:sldMkLst>
          <pc:docMk/>
          <pc:sldMk cId="2960306972" sldId="260"/>
        </pc:sldMkLst>
      </pc:sldChg>
      <pc:sldChg chg="addSp modSp mod modNotesTx">
        <pc:chgData name="Celina Steiger" userId="84c8b75e-439a-494b-a32d-c4b3d6be4b87" providerId="ADAL" clId="{B7809228-57E6-43BE-B38E-314BD788DAEB}" dt="2022-12-19T20:22:13.708" v="244" actId="6549"/>
        <pc:sldMkLst>
          <pc:docMk/>
          <pc:sldMk cId="2742104049" sldId="273"/>
        </pc:sldMkLst>
        <pc:spChg chg="mod">
          <ac:chgData name="Celina Steiger" userId="84c8b75e-439a-494b-a32d-c4b3d6be4b87" providerId="ADAL" clId="{B7809228-57E6-43BE-B38E-314BD788DAEB}" dt="2022-12-19T20:20:24.257" v="202" actId="27636"/>
          <ac:spMkLst>
            <pc:docMk/>
            <pc:sldMk cId="2742104049" sldId="273"/>
            <ac:spMk id="2" creationId="{13E68A14-D079-4676-A0EC-99F56A741FF1}"/>
          </ac:spMkLst>
        </pc:spChg>
        <pc:spChg chg="add mod">
          <ac:chgData name="Celina Steiger" userId="84c8b75e-439a-494b-a32d-c4b3d6be4b87" providerId="ADAL" clId="{B7809228-57E6-43BE-B38E-314BD788DAEB}" dt="2022-12-19T20:20:49.370" v="205" actId="1076"/>
          <ac:spMkLst>
            <pc:docMk/>
            <pc:sldMk cId="2742104049" sldId="273"/>
            <ac:spMk id="3" creationId="{D2C81120-E38E-3BE1-4B3B-6E3E96717857}"/>
          </ac:spMkLst>
        </pc:spChg>
        <pc:spChg chg="mod">
          <ac:chgData name="Celina Steiger" userId="84c8b75e-439a-494b-a32d-c4b3d6be4b87" providerId="ADAL" clId="{B7809228-57E6-43BE-B38E-314BD788DAEB}" dt="2022-12-19T20:19:38.340" v="193"/>
          <ac:spMkLst>
            <pc:docMk/>
            <pc:sldMk cId="2742104049" sldId="273"/>
            <ac:spMk id="5" creationId="{2C98A1E0-8276-E1D4-7494-94D8A70FCC3D}"/>
          </ac:spMkLst>
        </pc:spChg>
        <pc:picChg chg="mod">
          <ac:chgData name="Celina Steiger" userId="84c8b75e-439a-494b-a32d-c4b3d6be4b87" providerId="ADAL" clId="{B7809228-57E6-43BE-B38E-314BD788DAEB}" dt="2022-12-19T20:08:17.836" v="15" actId="14100"/>
          <ac:picMkLst>
            <pc:docMk/>
            <pc:sldMk cId="2742104049" sldId="273"/>
            <ac:picMk id="4" creationId="{C42A848E-930E-CCF5-DE7E-70B08EA6C335}"/>
          </ac:picMkLst>
        </pc:picChg>
        <pc:picChg chg="add mod">
          <ac:chgData name="Celina Steiger" userId="84c8b75e-439a-494b-a32d-c4b3d6be4b87" providerId="ADAL" clId="{B7809228-57E6-43BE-B38E-314BD788DAEB}" dt="2022-12-19T20:20:43.465" v="204" actId="14100"/>
          <ac:picMkLst>
            <pc:docMk/>
            <pc:sldMk cId="2742104049" sldId="273"/>
            <ac:picMk id="6" creationId="{78D28572-E0DD-F4CB-141F-199B02247E54}"/>
          </ac:picMkLst>
        </pc:picChg>
      </pc:sldChg>
      <pc:sldChg chg="addSp delSp modSp mod modNotesTx">
        <pc:chgData name="Celina Steiger" userId="84c8b75e-439a-494b-a32d-c4b3d6be4b87" providerId="ADAL" clId="{B7809228-57E6-43BE-B38E-314BD788DAEB}" dt="2022-12-19T20:22:06.560" v="240"/>
        <pc:sldMkLst>
          <pc:docMk/>
          <pc:sldMk cId="541098309" sldId="274"/>
        </pc:sldMkLst>
        <pc:spChg chg="mod">
          <ac:chgData name="Celina Steiger" userId="84c8b75e-439a-494b-a32d-c4b3d6be4b87" providerId="ADAL" clId="{B7809228-57E6-43BE-B38E-314BD788DAEB}" dt="2022-12-19T20:21:12.091" v="207" actId="1076"/>
          <ac:spMkLst>
            <pc:docMk/>
            <pc:sldMk cId="541098309" sldId="274"/>
            <ac:spMk id="28" creationId="{2B2B3974-FB93-C6B6-34C0-1CF5783E19B3}"/>
          </ac:spMkLst>
        </pc:spChg>
        <pc:picChg chg="add mod">
          <ac:chgData name="Celina Steiger" userId="84c8b75e-439a-494b-a32d-c4b3d6be4b87" providerId="ADAL" clId="{B7809228-57E6-43BE-B38E-314BD788DAEB}" dt="2022-12-19T20:21:26.093" v="210" actId="1076"/>
          <ac:picMkLst>
            <pc:docMk/>
            <pc:sldMk cId="541098309" sldId="274"/>
            <ac:picMk id="2" creationId="{0ED9096C-7AD4-132A-C31A-5F35FA41B839}"/>
          </ac:picMkLst>
        </pc:picChg>
        <pc:picChg chg="del">
          <ac:chgData name="Celina Steiger" userId="84c8b75e-439a-494b-a32d-c4b3d6be4b87" providerId="ADAL" clId="{B7809228-57E6-43BE-B38E-314BD788DAEB}" dt="2022-12-19T20:13:56.746" v="64" actId="21"/>
          <ac:picMkLst>
            <pc:docMk/>
            <pc:sldMk cId="541098309" sldId="274"/>
            <ac:picMk id="6" creationId="{93B05A2D-6CEA-6BCC-2674-DC618874E2FB}"/>
          </ac:picMkLst>
        </pc:picChg>
      </pc:sldChg>
      <pc:sldChg chg="modSp mod setBg modNotesTx">
        <pc:chgData name="Celina Steiger" userId="84c8b75e-439a-494b-a32d-c4b3d6be4b87" providerId="ADAL" clId="{B7809228-57E6-43BE-B38E-314BD788DAEB}" dt="2022-12-19T20:22:04.113" v="239"/>
        <pc:sldMkLst>
          <pc:docMk/>
          <pc:sldMk cId="2229931570" sldId="276"/>
        </pc:sldMkLst>
        <pc:spChg chg="mod">
          <ac:chgData name="Celina Steiger" userId="84c8b75e-439a-494b-a32d-c4b3d6be4b87" providerId="ADAL" clId="{B7809228-57E6-43BE-B38E-314BD788DAEB}" dt="2022-12-19T20:17:39.668" v="106" actId="1076"/>
          <ac:spMkLst>
            <pc:docMk/>
            <pc:sldMk cId="2229931570" sldId="276"/>
            <ac:spMk id="8" creationId="{2C68C50E-C895-450E-9D86-839452CD1461}"/>
          </ac:spMkLst>
        </pc:spChg>
        <pc:picChg chg="mod">
          <ac:chgData name="Celina Steiger" userId="84c8b75e-439a-494b-a32d-c4b3d6be4b87" providerId="ADAL" clId="{B7809228-57E6-43BE-B38E-314BD788DAEB}" dt="2022-12-19T20:17:14.863" v="101" actId="1076"/>
          <ac:picMkLst>
            <pc:docMk/>
            <pc:sldMk cId="2229931570" sldId="276"/>
            <ac:picMk id="3" creationId="{180D2ED3-1487-2468-517C-5E4273386E07}"/>
          </ac:picMkLst>
        </pc:picChg>
        <pc:picChg chg="mod">
          <ac:chgData name="Celina Steiger" userId="84c8b75e-439a-494b-a32d-c4b3d6be4b87" providerId="ADAL" clId="{B7809228-57E6-43BE-B38E-314BD788DAEB}" dt="2022-12-19T20:17:21.837" v="104" actId="1076"/>
          <ac:picMkLst>
            <pc:docMk/>
            <pc:sldMk cId="2229931570" sldId="276"/>
            <ac:picMk id="7" creationId="{7C7F8409-BC76-6907-9814-8500E6905BBD}"/>
          </ac:picMkLst>
        </pc:picChg>
        <pc:cxnChg chg="mod">
          <ac:chgData name="Celina Steiger" userId="84c8b75e-439a-494b-a32d-c4b3d6be4b87" providerId="ADAL" clId="{B7809228-57E6-43BE-B38E-314BD788DAEB}" dt="2022-12-19T20:17:39.668" v="106" actId="1076"/>
          <ac:cxnSpMkLst>
            <pc:docMk/>
            <pc:sldMk cId="2229931570" sldId="276"/>
            <ac:cxnSpMk id="9" creationId="{58CFAC37-CE9E-4841-9CE5-CCDF9FB5914D}"/>
          </ac:cxnSpMkLst>
        </pc:cxnChg>
      </pc:sldChg>
      <pc:sldChg chg="addSp delSp modSp mod ord setBg modNotesTx">
        <pc:chgData name="Celina Steiger" userId="84c8b75e-439a-494b-a32d-c4b3d6be4b87" providerId="ADAL" clId="{B7809228-57E6-43BE-B38E-314BD788DAEB}" dt="2022-12-19T20:22:02.129" v="238"/>
        <pc:sldMkLst>
          <pc:docMk/>
          <pc:sldMk cId="4154563898" sldId="279"/>
        </pc:sldMkLst>
        <pc:spChg chg="del">
          <ac:chgData name="Celina Steiger" userId="84c8b75e-439a-494b-a32d-c4b3d6be4b87" providerId="ADAL" clId="{B7809228-57E6-43BE-B38E-314BD788DAEB}" dt="2022-12-19T20:12:11.848" v="35" actId="21"/>
          <ac:spMkLst>
            <pc:docMk/>
            <pc:sldMk cId="4154563898" sldId="279"/>
            <ac:spMk id="7" creationId="{5C6606DC-C769-4893-F542-1680A2049F21}"/>
          </ac:spMkLst>
        </pc:spChg>
        <pc:spChg chg="mod ord">
          <ac:chgData name="Celina Steiger" userId="84c8b75e-439a-494b-a32d-c4b3d6be4b87" providerId="ADAL" clId="{B7809228-57E6-43BE-B38E-314BD788DAEB}" dt="2022-12-19T20:14:54.924" v="78" actId="1076"/>
          <ac:spMkLst>
            <pc:docMk/>
            <pc:sldMk cId="4154563898" sldId="279"/>
            <ac:spMk id="9" creationId="{F7B9FD94-F940-6C04-B82D-21434A423EF3}"/>
          </ac:spMkLst>
        </pc:spChg>
        <pc:spChg chg="add mod">
          <ac:chgData name="Celina Steiger" userId="84c8b75e-439a-494b-a32d-c4b3d6be4b87" providerId="ADAL" clId="{B7809228-57E6-43BE-B38E-314BD788DAEB}" dt="2022-12-19T20:16:36.195" v="94" actId="1076"/>
          <ac:spMkLst>
            <pc:docMk/>
            <pc:sldMk cId="4154563898" sldId="279"/>
            <ac:spMk id="14" creationId="{9CA45B76-8CDC-603F-8E0A-2EC6C10FDAF3}"/>
          </ac:spMkLst>
        </pc:spChg>
        <pc:spChg chg="add mod">
          <ac:chgData name="Celina Steiger" userId="84c8b75e-439a-494b-a32d-c4b3d6be4b87" providerId="ADAL" clId="{B7809228-57E6-43BE-B38E-314BD788DAEB}" dt="2022-12-19T20:19:20.574" v="190" actId="1076"/>
          <ac:spMkLst>
            <pc:docMk/>
            <pc:sldMk cId="4154563898" sldId="279"/>
            <ac:spMk id="15" creationId="{C458F506-409F-B659-F22C-6CF4058884BC}"/>
          </ac:spMkLst>
        </pc:spChg>
        <pc:picChg chg="add mod">
          <ac:chgData name="Celina Steiger" userId="84c8b75e-439a-494b-a32d-c4b3d6be4b87" providerId="ADAL" clId="{B7809228-57E6-43BE-B38E-314BD788DAEB}" dt="2022-12-19T20:14:46.626" v="77" actId="1076"/>
          <ac:picMkLst>
            <pc:docMk/>
            <pc:sldMk cId="4154563898" sldId="279"/>
            <ac:picMk id="2" creationId="{72F01940-00DE-874B-FE2C-05BF0A63F1CE}"/>
          </ac:picMkLst>
        </pc:picChg>
        <pc:picChg chg="del">
          <ac:chgData name="Celina Steiger" userId="84c8b75e-439a-494b-a32d-c4b3d6be4b87" providerId="ADAL" clId="{B7809228-57E6-43BE-B38E-314BD788DAEB}" dt="2022-12-19T20:13:19.969" v="57" actId="478"/>
          <ac:picMkLst>
            <pc:docMk/>
            <pc:sldMk cId="4154563898" sldId="279"/>
            <ac:picMk id="4" creationId="{76CECD14-955C-4DD0-365A-0CEE7DEE1E6D}"/>
          </ac:picMkLst>
        </pc:picChg>
        <pc:picChg chg="mod">
          <ac:chgData name="Celina Steiger" userId="84c8b75e-439a-494b-a32d-c4b3d6be4b87" providerId="ADAL" clId="{B7809228-57E6-43BE-B38E-314BD788DAEB}" dt="2022-12-19T20:15:42.570" v="87" actId="1582"/>
          <ac:picMkLst>
            <pc:docMk/>
            <pc:sldMk cId="4154563898" sldId="279"/>
            <ac:picMk id="6" creationId="{789B5653-A2D5-5194-4475-4EA69D44DCA5}"/>
          </ac:picMkLst>
        </pc:picChg>
        <pc:cxnChg chg="add mod">
          <ac:chgData name="Celina Steiger" userId="84c8b75e-439a-494b-a32d-c4b3d6be4b87" providerId="ADAL" clId="{B7809228-57E6-43BE-B38E-314BD788DAEB}" dt="2022-12-19T20:15:34.547" v="86" actId="14100"/>
          <ac:cxnSpMkLst>
            <pc:docMk/>
            <pc:sldMk cId="4154563898" sldId="279"/>
            <ac:cxnSpMk id="10" creationId="{1033AA73-A16F-4014-7838-CFDD972B044C}"/>
          </ac:cxnSpMkLst>
        </pc:cxnChg>
        <pc:cxnChg chg="mod ord">
          <ac:chgData name="Celina Steiger" userId="84c8b75e-439a-494b-a32d-c4b3d6be4b87" providerId="ADAL" clId="{B7809228-57E6-43BE-B38E-314BD788DAEB}" dt="2022-12-19T20:15:24.092" v="83" actId="14100"/>
          <ac:cxnSpMkLst>
            <pc:docMk/>
            <pc:sldMk cId="4154563898" sldId="279"/>
            <ac:cxnSpMk id="11" creationId="{51FCEA8B-8FCC-3CBD-7092-0138AC68E8FA}"/>
          </ac:cxnSpMkLst>
        </pc:cxnChg>
      </pc:sldChg>
      <pc:sldChg chg="add">
        <pc:chgData name="Celina Steiger" userId="84c8b75e-439a-494b-a32d-c4b3d6be4b87" providerId="ADAL" clId="{B7809228-57E6-43BE-B38E-314BD788DAEB}" dt="2022-12-19T20:02:51.714" v="12"/>
        <pc:sldMkLst>
          <pc:docMk/>
          <pc:sldMk cId="312876581" sldId="283"/>
        </pc:sldMkLst>
      </pc:sldChg>
      <pc:sldChg chg="addSp delSp modSp add mod ord setBg modNotesTx">
        <pc:chgData name="Celina Steiger" userId="84c8b75e-439a-494b-a32d-c4b3d6be4b87" providerId="ADAL" clId="{B7809228-57E6-43BE-B38E-314BD788DAEB}" dt="2022-12-19T20:21:57.647" v="237" actId="20577"/>
        <pc:sldMkLst>
          <pc:docMk/>
          <pc:sldMk cId="1159401206" sldId="284"/>
        </pc:sldMkLst>
        <pc:spChg chg="mod">
          <ac:chgData name="Celina Steiger" userId="84c8b75e-439a-494b-a32d-c4b3d6be4b87" providerId="ADAL" clId="{B7809228-57E6-43BE-B38E-314BD788DAEB}" dt="2022-12-19T20:18:41.172" v="186" actId="1076"/>
          <ac:spMkLst>
            <pc:docMk/>
            <pc:sldMk cId="1159401206" sldId="284"/>
            <ac:spMk id="2" creationId="{13E68A14-D079-4676-A0EC-99F56A741FF1}"/>
          </ac:spMkLst>
        </pc:spChg>
        <pc:spChg chg="del mod">
          <ac:chgData name="Celina Steiger" userId="84c8b75e-439a-494b-a32d-c4b3d6be4b87" providerId="ADAL" clId="{B7809228-57E6-43BE-B38E-314BD788DAEB}" dt="2022-12-19T20:11:53.714" v="32" actId="478"/>
          <ac:spMkLst>
            <pc:docMk/>
            <pc:sldMk cId="1159401206" sldId="284"/>
            <ac:spMk id="5" creationId="{2C98A1E0-8276-E1D4-7494-94D8A70FCC3D}"/>
          </ac:spMkLst>
        </pc:spChg>
        <pc:spChg chg="add mod">
          <ac:chgData name="Celina Steiger" userId="84c8b75e-439a-494b-a32d-c4b3d6be4b87" providerId="ADAL" clId="{B7809228-57E6-43BE-B38E-314BD788DAEB}" dt="2022-12-19T20:19:05.709" v="188" actId="1076"/>
          <ac:spMkLst>
            <pc:docMk/>
            <pc:sldMk cId="1159401206" sldId="284"/>
            <ac:spMk id="7" creationId="{9F715371-6F65-26FD-AF54-B2217A10B24B}"/>
          </ac:spMkLst>
        </pc:spChg>
        <pc:picChg chg="del mod">
          <ac:chgData name="Celina Steiger" userId="84c8b75e-439a-494b-a32d-c4b3d6be4b87" providerId="ADAL" clId="{B7809228-57E6-43BE-B38E-314BD788DAEB}" dt="2022-12-19T20:11:08.863" v="23" actId="478"/>
          <ac:picMkLst>
            <pc:docMk/>
            <pc:sldMk cId="1159401206" sldId="284"/>
            <ac:picMk id="4" creationId="{C42A848E-930E-CCF5-DE7E-70B08EA6C335}"/>
          </ac:picMkLst>
        </pc:picChg>
        <pc:picChg chg="add mod">
          <ac:chgData name="Celina Steiger" userId="84c8b75e-439a-494b-a32d-c4b3d6be4b87" providerId="ADAL" clId="{B7809228-57E6-43BE-B38E-314BD788DAEB}" dt="2022-12-19T20:11:41.412" v="31" actId="1076"/>
          <ac:picMkLst>
            <pc:docMk/>
            <pc:sldMk cId="1159401206" sldId="284"/>
            <ac:picMk id="6" creationId="{2C5B8BF6-752A-E8FF-728C-2406078572ED}"/>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4:55.788"/>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10876 15566,'1'14,"1"-1,0 0,1 0,0 0,1 0,9 18,-7-16,0 0,-1 1,4 28,-4 24,-6 95,-1-56,3-96,-1 1,-1-1,0 1,-1-1,0 1,0-1,-1 0,-1 0,-4 11,1-6,1 1,0 0,1 0,1 0,1 1,1 0,0-1,1 31,0-29,-1 0,-8 35,5-31,-3 33,6 34,2-54,-1 1,-8 47,0-17,2 0,5 108,2-167,0-4,0 0,0-1,0 1,0 0,-1 0,0-1,-2 8,2-10,0 1,0 0,0-1,0 1,0-1,-1 0,1 1,0-1,-1 0,1 0,-1 0,1 0,-1 0,0 0,1 0,-1-1,-3 2,-20 7,1 1,0 1,1 1,-43 30,-39 26,89-57,1 0,-2-2,0 0,0-1,-27 9,4-6,-57 10,42-8,36-8,0-1,-32 3,-137-6,94-2,54-2,1-1,0-2,-59-17,61 13,-121-43,94 29,6 1,20 8,-60-15,48 18,-1 3,0 1,-58 0,70 6,-54-9,-29-3,80 13,1-1,0-2,-44-10,7-5,-21-4,-125-48,183 57,-76-15,-3-1,93 23,0 1,-31-3,28 5,-47-12,-118-49,110 38,52 15,0 1,-1 2,-1 1,0 2,-45-3,60 8,1 0,-1-1,1-2,0 1,0-2,0-1,1 0,-28-14,2-2,16 7,-42-16,36 19,11 3,0 1,-1 1,0 1,-44-5,25 6,-1-2,-58-16,39 7,29 8,1-1,-53-24,83 32,1-1,-1 1,1 0,0-1,0 0,-1 1,1-1,-2-3,4 5,-1 0,1-1,0 1,0 0,0-1,-1 1,1-1,0 1,0 0,0-1,0 1,0 0,0-1,0 1,0-1,0 1,0 0,0-1,0 1,0-1,0 1,0 0,0-1,1 0,-1 0,1 1,-1-1,1 0,0 1,-1-1,1 1,0-1,-1 1,1 0,0-1,0 1,-1-1,1 1,0 0,1 0,28-4,-26 5,-1-1,1 0,0-1,-1 1,1-1,-1 0,1 1,-1-1,1-1,3-1,-6 3,-1-1,0 1,1-1,-1 1,0 0,0-1,1 1,-1-1,0 1,0-1,0 1,0-1,0 1,0-1,1 1,-1-1,0 1,0-1,0 1,-1-1,1 1,0-1,0 1,0 0,0-1,0 1,-1-1,1 1,0-1,0 1,-1-1,1 1,0 0,-1-1,-14-18,9 13,-7-14,5 8,0 0,0 1,-1 0,-1 1,0 0,-13-11,17 16,0 0,-1 1,0 0,0 0,0 0,0 1,0 0,-1 0,1 1,-1 0,0 0,1 1,-13-1,-24 2,-23 0,61-1,0 0,-1 0,1-1,0 0,0 0,0 0,0 0,-7-5,4 1,4 4,-1-1,1 0,0-1,1 1,-1-1,1 0,-1 0,1 0,0-1,1 1,-1-1,1 0,-4-7,1 2,0 1,-1-1,0 1,0 1,-1-1,0 1,-11-9,-25-24,10 4,22 27,2-2,-1 1,2-1,-1-1,-12-22,-8-25,-45-105,39 42,16 48,13 51,5 15,-1-1,1 1,-2 0,1 0,-1 0,-1 0,0 1,0-1,-9-10,-2 4,0 0,-1 1,-27-18,19 15,-24-22,-115-99,133 111,-47-55,40 40,29 31,1 1,0-1,1-1,0 1,0-1,2-1,-1 1,2-1,0 0,0 0,1 0,-1-15,-1-19,3 0,4-54,0 25,-2-1448,1 1502,2 0,1 0,1 1,1-1,0 1,2 1,0-1,13-21,-16 30,0 0,-1 0,-1-1,0 1,0-1,0-24,-4-81,-1 53,1-698,3 738,1 0,0 1,2-1,15-43,-10 34,2-11,-2 0,-2 0,-1-1,-1-79,-6 84,1 0,8-58,14-63,-10 66,12-63,12-91,-30-93,-9 200,0 112,-2 0,-1 0,-1 0,-12-33,0-6,0 1,-3 2,-35-79,49 126,1 0,1 0,-5-30,2 7,-25-88,28 109,2-1,0 0,1-38,2 34,-2 1,-5-33,0 20,-10-41,14 70,0 1,-1 0,0 0,-1 1,0-1,-9-11,-13-12,-54-47,12 12,51 50,-34-25,-3-2,44 35,0 1,-16-10,20 14,-1-1,1 1,0-1,1-1,-1 1,1-1,0 0,1-1,-8-9,8 5,-2 1,1 0,-1 0,-1 1,0 0,0 0,-13-9,6 6,1-1,0 0,0-1,2-1,-1 0,-16-29,-99-140,102 147,-1 1,-63-63,67 78,0 1,-1 1,-1 1,-1 1,-35-17,4 12,48 20,1 0,-1-1,1 0,0-1,0 0,0 0,0-1,1 0,0 0,0-1,0 0,-11-12,6 3,-1 1,0 1,-16-13,-9-8,-9-21,38 43,0 1,-1 0,0 0,0 1,-14-10,12 11,0-2,0 1,1-1,1-1,0 0,-10-17,-2-1,7 13,0 1,-31-26,30 28,0 0,1-1,-16-20,26 28,0 1,-1 0,1 0,-2 0,1 1,-1 0,-10-6,-1 1,-35-12,36 14,0 0,1-1,0 0,0-1,-18-16,-64-67,89 85,2-1,0 0,0 0,1 0,-9-18,11 18,-1 0,0 1,-1 0,1 0,-2 0,-12-12,-7-2,-2 0,1-2,-27-31,47 47,1 0,-1-1,2 0,-1 0,1 0,0-1,1 1,0-1,1 0,0 0,-3-20,4-16,3-72,0-31,-4 137,0 0,0 1,-1-1,0 1,-1 0,-1 0,-10-17,-4-7,10 15,-13-24,2-1,1-1,-15-56,-29-109,53 184,-21-39,23 48,0 1,1-2,0 1,2-1,-7-31,7 0,4-1,4-68,0 27,-2 65,-1 0,-1 1,-7-35,5 37,-2 1,-1 0,-1 0,0 1,-2 0,-12-21,-2-2,16 29,-20-30,22 38,2-1,-1 0,1 0,0 0,1-1,-4-14,4 12,-1 0,0 1,-10-21,2 11,-20-33,2-2,-23-61,48 100,0 0,1 0,1 0,-1-31,5-74,1 52,0-28,-4-143,-2 220,0 0,-1 1,-1-1,-1 1,-19-37,-8-28,29 73,-79-267,80 263,1 1,1-1,0 1,2-31,-1 38,0-1,0 1,-1 0,0 0,0 0,-1 0,0 0,0 1,-1-1,-8-11,-5-14,-5-15,3 0,-13-53,-17-104,-10-33,48 203,-1 0,-1 0,-20-34,24 53,2 1,0-1,1-1,1 1,0-1,1 0,1 0,0 0,2 0,0-33,1 34,1-9,-5-42,2 59,1-1,-1 1,0 0,-1 0,0 0,0 0,-1 1,-9-14,-44-51,41 55,2 0,0-1,1-1,1 0,-11-23,22 40,-9-22,-1 0,0 1,-23-32,14 26,2 0,1-2,-25-60,-10-16,43 90,4 9,0 1,0 0,0 1,-1 0,-8-8,-18-21,-26-51,35 48,-42-50,-140-141,196 219,0 0,0 1,-1 1,0-1,-1 2,1-1,-19-8,22 12,-1-1,1 0,0-1,0 1,1-2,0 1,0 0,0-1,1 0,0-1,0 1,-5-13,7 15,-47-75,38 66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10.63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60 8774,'-1'0,"0"0,0-1,0 1,0 0,0-1,0 1,0-1,1 1,-1-1,0 0,0 1,1-1,-1 0,0 1,0-1,1 0,-1 0,1 0,-1 0,1 1,-1-1,1 0,0 0,-1 0,1 0,0-2,-6-30,5 30,-4-78,6-96,1 65,-1 58,0 18,-1-1,-2 1,-10-54,5 49,1 0,-1-55,8-86,1 65,-2-2313,1 2413,1-1,0 1,7-22,-4 19,4-39,-5 30,1-1,2 1,19-54,-16 53,-1 0,-1-1,6-44,-11-47,-4 82,2 0,8-52,16-31,-8 43,-3 0,5-107,-17 169,0 1,1 0,1 0,1 0,0 0,1 1,9-17,-7 15,0-1,-1 0,-1-1,6-32,8-73,-16 96,-1-1,-1 1,-2-45,1-34,4 73,16-61,3-17,-19 55,-5-89,1-23,13 78,0-11,-12 50,-1 13,7-48,3-2,-5-1,-5-113,-3 87,4 94,0 0,8-34,2-20,-9-29,-4 74,2-1,1 0,8-35,-3 28,-1 0,1-50,-8-83,-1 65,2-710,0 794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15.73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1013 5616,'-1'0,"0"-1,0 1,0 0,0-1,0 1,0-1,0 1,0-1,1 1,-1-1,0 0,0 1,0-1,1 0,-1 0,0 1,1-1,-1 0,0 0,1 0,-1 0,1 0,0 0,-1 0,1 0,0 0,-1-2,-4-32,4 31,-4-306,7 176,-2 101,-8-57,6 78,0 1,-1-1,0 0,-1 1,-1 0,1 0,-2 0,-7-11,8 13,0 1,1 0,0-1,0 0,1 0,0 0,1-1,0 1,-1-17,1-8,3-49,1 34,0-18,-4-136,-11 106,6 62,-1-48,7 72,-1 0,0 0,-1 1,0-1,0 1,-1 0,-5-11,-12-32,7 0,-10-83,20 121,0 0,0-1,-1 2,-1-1,-12-22,10 24,2-1,0 0,0-1,1 1,-5-29,6-3,3 32,0 0,0 0,-2 0,0 1,-9-26,0 8,0 0,2-1,1 0,-8-63,4 8,6 54,-1-41,4 37,-1 0,-15-50,-4-28,16 30,-7-37,-13 11,17 73,2 0,1-1,-5-70,11 84,-2 0,0 1,-1 0,-14-36,0-5,8 13,3 0,-2-59,7 70,1 32,1 1,-1 0,-1 0,1 0,-2 0,1 0,-6-9,4 8,1 1,0-1,1 1,0-1,-3-15,-24-142,23 138,-1-1,-17-39,15 42,0 0,-10-52,14 11,5 48,0 1,-1 0,-5-19,-1 6,-3-4,3 0,0 0,-3-65,11 24,1 42,-1 0,-1 0,-9-43,2 27,3 0,1 0,4-54,0 97,0 0,0 0,-1 0,0 1,0-1,-1 0,0 0,0 0,-1 1,0-1,0 1,0 0,-1 0,1 0,-2 0,1 1,-6-6,1 2,2 0,-1-1,1 0,1 0,0 0,-7-17,7 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27.59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4027 5989,'-1695'0,"1685"0,1-1,-1 0,0-1,1 0,-1 0,1-1,0-1,0 1,0-1,-9-6,1 0,1-2,0 0,-28-28,25 24,-2 0,0 1,-34-18,49 28,-1 0,1 0,0-1,0 1,-10-14,10 11,-1 1,0 0,-12-10,-39-38,40 39,1-1,-29-35,-11-13,38 48,11 10,0 0,1 0,0 0,0-1,1 0,0 0,0 0,1-1,0 0,-6-15,-54-168,59 180,0 0,-1 1,-10-14,11 17,0 1,1-1,0 0,1 0,0 0,0-1,1 1,-4-16,3-16,1 0,6-73,0 25,-4-279,3 345,0 0,2 0,7-27,-4 21,4-13,3 0,29-60,-43 99,7-15,-2 0,7-34,-4 15,-2 4,-1 1,2-54,-8-67,-1 55,3 47,0 26,0 1,-2-1,-1 1,0-1,-7-23,7 40,0 0,0-1,0 1,-1-1,1 1,-2 0,1 0,-1 0,0 1,-1-1,-9-10,0 2,1 0,1-1,0-1,2 0,-1 0,2-1,-13-34,17 39,-1 1,0-1,-1 1,0 0,-1 1,0 0,-1 0,0 1,-1 0,0 0,0 1,-1 1,-16-11,11 8,0-1,0-1,1-1,1 0,0-1,-20-27,7 7,21 27,0-1,0 0,1 0,1-1,-4-10,4 10,-1 0,1 0,-1 0,-12-15,8 16,0-1,-1 1,-14-10,17 14,0 1,1-2,-1 1,1-1,1 0,-1 0,1 0,0-1,0 0,1 0,-5-10,8 13,-3-7,0 0,-1-1,0 2,0-1,-1 0,-13-16,-4 1,-13-15,-52-78,68 88,14 23,0 0,1 0,0 0,1 0,0-1,0 0,1 0,0 0,-3-15,-24-173,26 176,-1 0,-12-32,10 35,1-1,1 1,-5-30,9-48,2 74,-1 0,-1 1,0-1,-9-39,3 30,1 0,-2-32,6 35,-2 0,-1 0,-9-27,5 21,2 1,-5-42,7 41,0 0,-14-40,7 39,2 7,1 0,1-1,2 0,-6-47,12 66,-1 0,-1 1,0-1,0 0,-1 1,0 0,-1 0,0 0,-7-14,6 14,1 0,0-1,-3-16,6 20,-1 0,1 0,-1 0,0 1,-1-1,1 1,-1-1,0 1,0 0,-1 0,0 0,1 0,-7-4,3 3,1 0,-1 0,1 0,1-1,-1 0,1 0,0 0,1-1,0 0,0 0,0 0,1 0,1 0,-4-16,5 21,0 0,0-1,0 1,-1 0,1 0,-1 0,0 0,0 1,0-1,0 0,0 1,-5-5,-35-21,6 5,0-9,-40-43,44 42,24 22,-1 1,1-2,-10-20,17 31,-8-15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33.597"/>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1837 7904,'-1'-32,"-3"0,0 0,-15-50,9 41,-6-53,13 74,-2-1,0 1,-1-1,-1 1,-16-32,13 32,4 4,0-1,1 0,1 0,1 0,0-1,0-17,3-110,3 66,-3-592,-2 651,0 0,-1 1,-1 0,-1-1,-8-19,-9-34,14 41,-1 1,-2 1,-17-35,-53-83,57 94,22 47,-1-1,0 0,0 1,-1 0,0 0,0 0,-1 0,1 0,-2 1,-8-9,-8-6,1-1,1-1,1-1,-20-31,36 51,-27-48,24 41,-1-1,0 1,0 0,-1 0,-1 1,-15-16,20 23,-1-1,1 0,0-1,0 1,0-1,1 0,0 0,0 0,0 0,0-1,1 1,-3-9,3 1,0 1,0-1,1 0,1-22,4-636,-4 634,-2 11,0 0,-9-34,6 30,-4-37,9 57,-2-27,-1 0,-10-49,-10-43,7 32,-10-42,21 120,-1 0,0 0,-2 0,-18-33,12 25,0 0,-13-42,15 36,-20-37,-3 11,25 43,-1 0,2-1,0 0,1 0,1-1,-6-21,6 11,-2 1,-1 0,-1 1,-1 0,-30-46,-16-33,9-19,41 105,0 0,-8-36,11 34,-1 1,-14-32,11 36,1-1,0 0,1-1,1 0,1 0,0 0,-3-30,4 11,-11-48,10 64,-2-7,-2 0,-17-40,-2-2,-14-76,28 92,2 8,8 26,-1-1,-1 1,-1 1,-1-1,0 1,-14-21,12 27,0 0,-1 1,-24-21,21 20,-1-1,-11-16,22 24,1 1,0-1,0 1,1-1,0 0,0 0,0 0,0 0,1 0,-1-13,1-7,3-35,0 24,-1 28,-1-8,1 0,-2 0,0 0,-1 0,-5-21,-9-12,-13-53,22 65,-1 3,2-1,-3-51,7 67,0 1,-8-31,5 28,-3-37,6-206,3 135,-1 125,0 0,0 0,1 1,-1-1,1 0,0 0,1 0,-1 1,1-1,0 1,0-1,0 1,0 0,1-1,0 1,0 1,0-1,0 0,1 1,6-6,3-3,-1-1,20-25,-26 29,0 1,0-1,1 2,1-1,-1 1,1 0,0 0,1 1,0 0,0 1,9-5,-10 7,-1 0,1-1,-1 0,0 0,0-1,-1 1,0-2,1 1,-2-1,10-10,-11 11,1 0,1 0,-1 0,1 1,-1-1,1 2,1-1,-1 0,0 1,1 1,11-5,5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45.936"/>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3459 7519,'0'-1474,"1"1443,2 1,7-31,4-39,-13 85,1 1,0-1,1 1,1 0,0 0,1 0,8-15,-8 16,0 0,-1 0,-1 0,0-1,0 1,0-20,-4-86,-1 57,0-25,4-148,3 194,16-63,2-19,-14-281,-11 241,2-431,-1 576,-1 0,-1 0,-5-19,3 16,-3-36,5 26,0 1,-10-32,-10-67,-11-42,25 97,7 55,0-1,-1 1,-1 0,-9-28,4 22,2-1,0-1,2 0,-4-37,2 18,-13-48,-5-22,15 53,1 14,-3-92,12 111,1 8,-1 1,-2-1,-7-41,1 27,-4-9,2 0,-5-65,14 99,0 0,0 0,-1 0,-1 1,0-1,0 0,-1 1,0 0,-1 0,0 0,0 1,-1 0,-1 0,1 0,-10-9,-19-26,30 36,0 0,-1 1,0-1,0 1,-1 1,0-1,0 1,0 0,-1 1,-8-5,-15-5,18 10,1-1,0 0,1 0,-1-1,1 0,1-1,-1-1,1 1,-16-20,-7-14,-61-62,80 88,-19-24,25 28,0 1,-1 1,0 0,-1 0,-19-15,-19-11,26 20,0 0,-36-19,27 19,17 8,-1 1,1 0,-1 1,0 0,-1 2,-26-6,13 5,0-1,-49-17,19 5,47 13,-1 0,1 0,-15-9,19 9,-1 0,0 0,-1 1,1 1,-1-1,-16-2,-70 1,78 6,-1-2,0 0,1 0,-1-2,1-1,-33-10,27 5,1-2,0-1,1 0,-37-29,44 30,-1 1,1 1,-1 1,-34-13,43 18,-5-3,1 0,1 0,-1-1,-17-15,20 14,-1 1,0 0,-1 1,0 0,-20-9,1 4,-48-26,67 32,-1 1,0 1,1-1,-2 2,-18-4,-20-4,28 6,1 0,-1 1,-36 0,1 0,36 0,-27-7,29 6,1 0,-20-1,3 2,-1-2,1-1,1-2,-1-1,-61-26,47 17,35 14,0-1,0 0,1-1,0-1,1 0,-1 0,1-1,0-1,-14-13,9 3,12 13,1-1,-2 2,1-1,-1 1,0-1,0 2,0-1,-1 1,1 0,-1 0,0 0,-10-2,4 3,1-1,-1 0,-13-7,20 8,1 0,-1 0,1-1,0 0,0 0,0 0,1-1,-7-8,-51-54,31 37,17 18,2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8:48.87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1630 728,'-6'-4,"0"-1,0 1,0 1,-1-1,1 1,-11-3,2-1,3 3,0 0,0 1,0 1,0 0,-18-1,20 2,0 1,0-2,0 1,0-2,0 1,0-1,1-1,-13-6,5 1,-159-88,168 92,-1 1,1-2,-12-8,15 9,0 1,0 0,-1 1,1-1,-1 1,0 0,0 1,0-1,0 1,-8-1,-53-2,50 5,1-1,-1-1,-21-4,-125-29,134 29,20 5,0-1,0 0,0-1,0 0,-14-7,9 2,-1 2,0 0,0 0,0 1,-29-5,30 7,0-2,1 1,-1-2,1 0,-19-12,14 8,-33-14,-86-17,126 36,0 0,0-1,1 0,0-1,0-1,0 1,1-1,-8-10,-34-26,44 38,1 0,0-1,0 1,1-1,-1 0,2-1,-1 1,1-1,0 0,1 0,-1 0,-1-11,-3-4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10:16.38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21.260"/>
    </inkml:context>
    <inkml:brush xml:id="br0">
      <inkml:brushProperty name="width" value="0.05" units="cm"/>
      <inkml:brushProperty name="height" value="0.05" units="cm"/>
      <inkml:brushProperty name="color" value="#FFC114"/>
    </inkml:brush>
  </inkml:definitions>
  <inkml:trace contextRef="#ctx0" brushRef="#br0">1 1 24575,'11'0'0,"0"1"0,-1 0 0,1 1 0,0 0 0,-1 0 0,1 1 0,-1 1 0,0 0 0,0 0 0,0 1 0,-1 0 0,0 1 0,0 0 0,0 0 0,11 11 0,-9-6 0,-1 0 0,-1 0 0,0 1 0,0 0 0,-1 1 0,-1 0 0,0 0 0,0 0 0,-2 1 0,8 25 0,1 13 0,-3 0 0,-1 1 0,-3 0 0,-2 0 0,-3 1 0,-5 68 0,3-118 0,0-1 0,0 0 0,-1 1 0,1-1 0,-1 0 0,0 1 0,0-1 0,0 0 0,0 0 0,0 0 0,-1 0 0,1 0 0,-1 0 0,0 0 0,0-1 0,0 1 0,0 0 0,-1-1 0,1 0 0,-1 1 0,1-1 0,-1 0 0,0 0 0,1-1 0,-1 1 0,0-1 0,-5 2 0,3-2 0,0-1 0,0 1 0,0-1 0,0 0 0,0-1 0,0 0 0,0 1 0,0-2 0,0 1 0,0 0 0,0-1 0,0 0 0,1 0 0,-1-1 0,1 1 0,0-1 0,-6-4 0,-2-3 0,1-2 0,0 0 0,1 0 0,0 0 0,0-2 0,2 1 0,0-1 0,0 0 0,1-1 0,-7-21 0,91 114 0,-57-59 0,0-1 0,1-1 0,37 22 0,-46-32 0,0 0 0,0 0 0,1-2 0,0 1 0,0-2 0,1 1 0,0-2 0,22 4 0,-30-8 0,1 1 0,0-1 0,-1 0 0,1 0 0,-1-1 0,1 0 0,-1 0 0,0-1 0,0 1 0,0-1 0,0-1 0,0 1 0,-1-1 0,1 0 0,-1 0 0,0 0 0,0-1 0,-1 0 0,1 0 0,-1 0 0,0-1 0,0 1 0,3-8 0,1-1 0,-1-1 0,0 0 0,0 0 0,-2-1 0,0 0 0,-1 1 0,0-2 0,1-21 0,-2-4-1365,-3 4-5461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26.451"/>
    </inkml:context>
    <inkml:brush xml:id="br0">
      <inkml:brushProperty name="width" value="0.05" units="cm"/>
      <inkml:brushProperty name="height" value="0.05" units="cm"/>
      <inkml:brushProperty name="color" value="#FFC11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29.279"/>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3506 7335,'-32'-1,"1"-2,-32-7,-39-4,-25-5,85 11,-16-3,26 4,-1 2,-42-3,-263 9,322-2,0 0,1-2,-21-4,-25-5,40 9,-27-9,28 7,-32-5,45 10,0-1,0 0,0-1,-8-2,12 3,1-1,-1 1,0-1,1 1,-1-1,1 0,0 0,0 0,0 0,0 0,0 0,-3-5,-5-8,-1 0,-1 1,0 0,-1 1,0 0,-1 1,0 1,-26-16,23 16,0 0,1 0,0-2,1 0,0-1,2-1,-1 0,2 0,0-1,-12-22,4 5,-45-56,-1-2,61 83,1-1,0 1,1-1,0 0,0 0,1 0,0 0,1 0,-1-12,1-14,4-39,-1 16,-1-478,-2 522,0 1,-1-1,-1 1,0-1,0 1,-2 0,-9-21,-51-85,43 84,-80-117,-16-35,41 72,31 51,36 51,0 0,0 0,1-1,1 0,1-1,0 0,-7-20,8 16,-14-30,12 32,1 0,-6-24,-39-123,18 65,17 46,8 29,1-1,1-1,1 1,2-1,-3-39,9-32,0 46,-5-53,1 93,-1 1,0-1,-1 1,0 0,-1 0,0 0,0 1,-1 0,-10-12,5 5,-14-26,-34-88,41 81,15 40,1 0,-1 1,-1-1,1 1,-2 0,1 0,-1 1,0-1,-7-7,-5-2,1-1,1 0,-14-21,25 32,1-1,-1 1,1-1,1 0,-1 1,2-1,-1 0,1 0,-1-11,4-79,0 51,-1-445,-1 278,0 208,0-1,0 1,0 0,-1 0,0 0,0 0,-1 0,0 0,0 0,0 0,0 0,-1 1,0-1,0 1,-1 0,1 0,-1 0,0 1,-1-1,1 1,-1 0,0 0,-5-3,-1-1,1-1,0 0,0 0,1-1,0 0,1-1,0 0,-8-15,-8-10,19 31,0 0,0 0,0 1,-1-1,0 1,0 0,0 1,0-1,0 1,-10-3,7 2,0 0,0 0,-15-12,21 14,0-1,0 0,1 1,-1-1,1-1,-1 1,1 0,0 0,0-1,1 1,-1-1,1 0,-2-6,-2-18,2 1,2 0,0-1,4-41,0-3,-2-323,-2 380,0 1,-1-1,0 1,-1 0,-1 0,-9-24,-44-75,42 87,1-1,2 0,0 0,-11-41,20 52,-3-14,-1 0,-2 1,0 1,-24-49,-59-81,87 149,1-1,0 0,1 1,0-1,1 0,0 0,0-1,1-9,2-88,2 51,-3-366,0 398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33.234"/>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12 1652,'0'-1582,"0"1574,0-1,0 1,-2-1,-1-8,-3-1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2:41.429"/>
    </inkml:context>
    <inkml:brush xml:id="br0">
      <inkml:brushProperty name="width" value="0.3" units="cm"/>
      <inkml:brushProperty name="height" value="0.6" units="cm"/>
      <inkml:brushProperty name="color" value="#92D050"/>
      <inkml:brushProperty name="tip" value="rectangle"/>
      <inkml:brushProperty name="rasterOp" value="maskPen"/>
      <inkml:brushProperty name="ignorePressure" value="1"/>
    </inkml:brush>
  </inkml:definitions>
  <inkml:trace contextRef="#ctx0" brushRef="#br0">1213 3862,'-6'0,"1"0,-1 0,0-1,0 0,1 0,-1 0,1-1,-1 1,1-1,-1-1,-5-3,7 4,1-1,0 1,0-1,0 0,1 0,-1-1,1 1,-1 0,1-1,0 0,1 1,-1-1,0 0,1 0,0 0,-1-6,-1-9,1 0,1-37,1 35,-4-37,3 51,-1-1,0 1,0 0,0-1,-1 1,0 1,-1-1,-7-11,-71-100,77 108,1 1,0-1,0 0,1 0,-3-14,-2-8,4 18,0 0,-1 1,0 0,-1 0,0 0,-1 1,-16-23,-98-123,50 64,14 31,38 44,-27-36,41 48,0 0,1-1,0 1,0-1,0 0,1-1,1 1,-1 0,0-11,-1-39,4 47,0-1,-1 0,-1 0,0 0,0 0,-1 1,-5-15,0 9,1-2,2 1,-1-1,-3-27,6 30,-2 0,-12-31,11 32,0 0,1-1,-5-27,7 4,3-62,1 70,-1 0,-1 1,-11-61,-1 37,3 18,2-1,-7-61,15-90,-3 175,1-1,-2 1,0 0,0 0,-1 0,-11-18,8 13,0 0,-8-25,-12-80,-14-133,14 60,22 165,0 0,-2 1,-2 0,-1 1,-20-41,15 36,2 0,1-1,-12-57,18 65,-11-29,11 39,1 0,1-1,1 0,-4-32,8 43,1-1,0 1,1 0,0 0,0 1,0-1,1 0,0 1,0-1,1 1,0 0,0 0,0 0,0 1,1 0,0 0,1 0,7-6,2 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3T22:06:09.775"/>
    </inkml:context>
    <inkml:brush xml:id="br0">
      <inkml:brushProperty name="width" value="0.2" units="cm"/>
      <inkml:brushProperty name="height" value="0.4" units="cm"/>
      <inkml:brushProperty name="color" value="#92D050"/>
      <inkml:brushProperty name="tip" value="rectangle"/>
      <inkml:brushProperty name="rasterOp" value="maskPen"/>
      <inkml:brushProperty name="ignorePressure" value="1"/>
    </inkml:brush>
  </inkml:definitions>
  <inkml:trace contextRef="#ctx0" brushRef="#br0">3389 5161,'0'-593,"1"572,1 0,8-36,3-14,-11 55,1 1,1 0,1-1,0 1,1 1,0-1,1 1,16-24,-18 29,0 0,-1-1,-1 1,0-1,0 0,-1 0,0 0,1-15,-2-10,-3-40,0 22,1-396,1 249,-1 182,-1 1,0 0,-7-22,4 18,-4-37,-6-64,8 72,-2-60,11 53,0 39,-1 1,-1 0,-1-1,0 1,-1 0,-1-1,-9-29,3 25,1 0,2-1,0 1,1-2,1 1,2 0,-1-43,3 58,0 0,-1 0,0 0,0 0,-1 0,0 0,-1 1,-6-14,-1 2,-25-33,10 16,21 28,0-1,0 0,1 1,0-1,1 0,0-1,0 1,1 0,0-17,0 10,-1 1,-5-22,-1 11,-14-29,14 38,1-1,0 1,2-1,-6-31,6 24,0 0,-18-46,-1-5,20 64,0-1,-1 0,-1 1,0 0,-1 0,-14-19,-57-60,60 72,14 15,0 0,0 1,-1-1,1 1,-1 1,0-1,0 0,0 1,0 0,0 0,-1 1,1 0,0 0,-1 0,1 0,-1 1,-6 0,2-1,1 0,-1 0,0-1,-11-3,-22-18,13 6,-31-17,47 26,1 0,-1 0,0 1,-1 1,0 1,-26-7,28 10,0-1,0-1,1 0,-1 0,1-1,1-1,-1 0,-18-13,11 9,0-1,0 2,-38-12,33 13,0-2,-27-13,-28-18,51 28,2-1,0 0,-33-26,47 29,-1 1,-1 0,0 2,0-1,0 1,-25-8,6 4,-11-2,-75-37,67 20,37 21,1 1,-1 1,-1 0,1 1,-1 1,-1 0,-22-4,38 10,-84-15,74 12,0 0,-1-1,1 0,0-1,-12-7,1-1,0-2,-2 0,0 2,-1 1,-36-12,47 20,0 0,1-1,-1-1,1 0,1 0,-1-1,1-1,-13-10,12 7,0 1,-1 1,0 0,-1 1,0 0,-24-8,-2 3,-55-9,79 17,-1 1,1-2,1-1,-1 0,-21-13,3-2,-39-32,59 44,0 1,-1 0,0 2,0 0,-1 1,-24-7,-35-12,65 21,0 1,0 0,-19-2,21 4,0-1,0 0,-1 0,1-1,1 0,-12-5,-2-5,1-1,0-1,1 0,-20-22,34 32,0-1,1 0,0 0,0-1,1 1,0-1,0 0,0 0,1 0,0-1,-2-10,1-3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42.815"/>
    </inkml:context>
    <inkml:brush xml:id="br0">
      <inkml:brushProperty name="width" value="0.05" units="cm"/>
      <inkml:brushProperty name="height" value="0.05" units="cm"/>
      <inkml:brushProperty name="color" value="#FFC114"/>
    </inkml:brush>
  </inkml:definitions>
  <inkml:trace contextRef="#ctx0" brushRef="#br0">0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57.969"/>
    </inkml:context>
    <inkml:brush xml:id="br0">
      <inkml:brushProperty name="width" value="0.05" units="cm"/>
      <inkml:brushProperty name="height" value="0.05" units="cm"/>
      <inkml:brushProperty name="color" value="#FFC11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4T18:34:58.889"/>
    </inkml:context>
    <inkml:brush xml:id="br0">
      <inkml:brushProperty name="width" value="0.05" units="cm"/>
      <inkml:brushProperty name="height" value="0.05" units="cm"/>
      <inkml:brushProperty name="color" value="#FFC11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6D13C-9502-425E-A3AA-C1C8D990794D}" type="datetimeFigureOut">
              <a:rPr lang="en-US" smtClean="0"/>
              <a:t>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584F7-7948-4C7C-90DF-229A94EFD54E}" type="slidenum">
              <a:rPr lang="en-US" smtClean="0"/>
              <a:t>‹#›</a:t>
            </a:fld>
            <a:endParaRPr lang="en-US"/>
          </a:p>
        </p:txBody>
      </p:sp>
    </p:spTree>
    <p:extLst>
      <p:ext uri="{BB962C8B-B14F-4D97-AF65-F5344CB8AC3E}">
        <p14:creationId xmlns:p14="http://schemas.microsoft.com/office/powerpoint/2010/main" val="31286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highlight>
                  <a:srgbClr val="FFFF00"/>
                </a:highlight>
              </a:rPr>
              <a:t>PRINT THIS PAGE for the STUDENT WORKSHEET</a:t>
            </a:r>
          </a:p>
        </p:txBody>
      </p:sp>
      <p:sp>
        <p:nvSpPr>
          <p:cNvPr id="4" name="Slide Number Placeholder 3"/>
          <p:cNvSpPr>
            <a:spLocks noGrp="1"/>
          </p:cNvSpPr>
          <p:nvPr>
            <p:ph type="sldNum" sz="quarter" idx="5"/>
          </p:nvPr>
        </p:nvSpPr>
        <p:spPr/>
        <p:txBody>
          <a:bodyPr/>
          <a:lstStyle/>
          <a:p>
            <a:fld id="{89F584F7-7948-4C7C-90DF-229A94EFD54E}" type="slidenum">
              <a:rPr lang="en-US" smtClean="0"/>
              <a:t>2</a:t>
            </a:fld>
            <a:endParaRPr lang="en-US"/>
          </a:p>
        </p:txBody>
      </p:sp>
    </p:spTree>
    <p:extLst>
      <p:ext uri="{BB962C8B-B14F-4D97-AF65-F5344CB8AC3E}">
        <p14:creationId xmlns:p14="http://schemas.microsoft.com/office/powerpoint/2010/main" val="34210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 Please Note:</a:t>
            </a:r>
            <a:r>
              <a:rPr lang="en-US" sz="1200" b="0" i="0" dirty="0">
                <a:solidFill>
                  <a:srgbClr val="000000"/>
                </a:solidFill>
                <a:effectLst/>
                <a:latin typeface="Calibri" panose="020F0502020204030204" pitchFamily="34" charset="0"/>
              </a:rPr>
              <a:t> </a:t>
            </a:r>
            <a:r>
              <a:rPr lang="en-US" sz="1200" b="0" i="1" dirty="0">
                <a:solidFill>
                  <a:srgbClr val="000000"/>
                </a:solidFill>
                <a:effectLst/>
                <a:latin typeface="Calibri" panose="020F0502020204030204" pitchFamily="34" charset="0"/>
              </a:rPr>
              <a:t>The pipes information provided here is our best estimate of the stormwater flow in your community based on the information we have currently. If you encounter more information in the course of your investigation, please let us know so we can update future versions of this document. </a:t>
            </a:r>
            <a:r>
              <a:rPr lang="en-US" sz="1200" b="0" i="0" dirty="0">
                <a:solidFill>
                  <a:srgbClr val="000000"/>
                </a:solidFill>
                <a:effectLst/>
                <a:latin typeface="Calibri" panose="020F0502020204030204" pitchFamily="34" charset="0"/>
              </a:rPr>
              <a:t> </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3</a:t>
            </a:fld>
            <a:endParaRPr lang="en-US"/>
          </a:p>
        </p:txBody>
      </p:sp>
    </p:spTree>
    <p:extLst>
      <p:ext uri="{BB962C8B-B14F-4D97-AF65-F5344CB8AC3E}">
        <p14:creationId xmlns:p14="http://schemas.microsoft.com/office/powerpoint/2010/main" val="483122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4</a:t>
            </a:fld>
            <a:endParaRPr lang="en-US"/>
          </a:p>
        </p:txBody>
      </p:sp>
    </p:spTree>
    <p:extLst>
      <p:ext uri="{BB962C8B-B14F-4D97-AF65-F5344CB8AC3E}">
        <p14:creationId xmlns:p14="http://schemas.microsoft.com/office/powerpoint/2010/main" val="424492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5</a:t>
            </a:fld>
            <a:endParaRPr lang="en-US"/>
          </a:p>
        </p:txBody>
      </p:sp>
    </p:spTree>
    <p:extLst>
      <p:ext uri="{BB962C8B-B14F-4D97-AF65-F5344CB8AC3E}">
        <p14:creationId xmlns:p14="http://schemas.microsoft.com/office/powerpoint/2010/main" val="3414296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6</a:t>
            </a:fld>
            <a:endParaRPr lang="en-US"/>
          </a:p>
        </p:txBody>
      </p:sp>
    </p:spTree>
    <p:extLst>
      <p:ext uri="{BB962C8B-B14F-4D97-AF65-F5344CB8AC3E}">
        <p14:creationId xmlns:p14="http://schemas.microsoft.com/office/powerpoint/2010/main" val="1975835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Calibri" panose="020F0502020204030204" pitchFamily="34" charset="0"/>
              </a:rPr>
              <a:t>STUDENT SLIDES ARE BLUE</a:t>
            </a:r>
            <a:endParaRPr lang="en-US" dirty="0"/>
          </a:p>
          <a:p>
            <a:endParaRPr lang="en-US" dirty="0"/>
          </a:p>
        </p:txBody>
      </p:sp>
      <p:sp>
        <p:nvSpPr>
          <p:cNvPr id="4" name="Slide Number Placeholder 3"/>
          <p:cNvSpPr>
            <a:spLocks noGrp="1"/>
          </p:cNvSpPr>
          <p:nvPr>
            <p:ph type="sldNum" sz="quarter" idx="5"/>
          </p:nvPr>
        </p:nvSpPr>
        <p:spPr/>
        <p:txBody>
          <a:bodyPr/>
          <a:lstStyle/>
          <a:p>
            <a:fld id="{89F584F7-7948-4C7C-90DF-229A94EFD54E}" type="slidenum">
              <a:rPr lang="en-US" smtClean="0"/>
              <a:t>7</a:t>
            </a:fld>
            <a:endParaRPr lang="en-US"/>
          </a:p>
        </p:txBody>
      </p:sp>
    </p:spTree>
    <p:extLst>
      <p:ext uri="{BB962C8B-B14F-4D97-AF65-F5344CB8AC3E}">
        <p14:creationId xmlns:p14="http://schemas.microsoft.com/office/powerpoint/2010/main" val="15661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endParaRPr lang="en-US" dirty="0"/>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B94650-CBDB-4554-8B7E-CE84C614496D}"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391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B1C71B-0144-43ED-8930-10C10E26CBD9}"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7134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endParaRPr lang="en-US" dirty="0"/>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62F4B-3451-40EE-9B62-4B83FEA9510B}"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251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1947333"/>
            <a:ext cx="552704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5A87F7-0A2F-4C6A-8287-DECDD5555A88}"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476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58EB4C-F370-477D-A2C6-4D3094819037}" type="datetime1">
              <a:rPr lang="en-US" smtClean="0"/>
              <a:t>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028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0A457A-8B86-4A24-872E-61A1231D3997}" type="datetime1">
              <a:rPr lang="en-US" smtClean="0"/>
              <a:t>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16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05E92-33DF-4D0B-9671-8C1BECE3B886}" type="datetime1">
              <a:rPr lang="en-US" smtClean="0"/>
              <a:t>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080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FEF2D706-7B2D-4E78-9876-3453102322FB}"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966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053254"/>
            <a:ext cx="658368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endParaRPr lang="en-US" dirty="0"/>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CBB2DEA-1DE1-467B-AF38-626C094B3718}"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8861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43BCC-5F76-4E6F-810C-D3C592847A0C}"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940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72FEED-308F-482F-B7F5-5A0A38399E42}"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112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197187"/>
            <a:ext cx="9753600" cy="2546773"/>
          </a:xfrm>
        </p:spPr>
        <p:txBody>
          <a:bodyPr anchor="b"/>
          <a:lstStyle>
            <a:lvl1pPr algn="ctr">
              <a:defRPr sz="6400"/>
            </a:lvl1pPr>
          </a:lstStyle>
          <a:p>
            <a:r>
              <a:rPr lang="en-US"/>
              <a:t>Click to edit Master title style</a:t>
            </a:r>
          </a:p>
        </p:txBody>
      </p:sp>
      <p:sp>
        <p:nvSpPr>
          <p:cNvPr id="3" name="Subtitle 2"/>
          <p:cNvSpPr>
            <a:spLocks noGrp="1"/>
          </p:cNvSpPr>
          <p:nvPr>
            <p:ph type="subTitle" idx="1"/>
          </p:nvPr>
        </p:nvSpPr>
        <p:spPr>
          <a:xfrm>
            <a:off x="1625600" y="3842174"/>
            <a:ext cx="97536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p:cNvSpPr>
            <a:spLocks noGrp="1"/>
          </p:cNvSpPr>
          <p:nvPr>
            <p:ph type="dt" sz="half" idx="10"/>
          </p:nvPr>
        </p:nvSpPr>
        <p:spPr/>
        <p:txBody>
          <a:bodyPr/>
          <a:lstStyle/>
          <a:p>
            <a:fld id="{363162D0-0E4C-495C-982A-E563221B4E4E}" type="datetimeFigureOut">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4488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1548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1823721"/>
            <a:ext cx="11216640" cy="3042919"/>
          </a:xfrm>
        </p:spPr>
        <p:txBody>
          <a:bodyPr anchor="b"/>
          <a:lstStyle>
            <a:lvl1pPr>
              <a:defRPr sz="6400"/>
            </a:lvl1pPr>
          </a:lstStyle>
          <a:p>
            <a:r>
              <a:rPr lang="en-US"/>
              <a:t>Click to edit Master title style</a:t>
            </a:r>
          </a:p>
        </p:txBody>
      </p:sp>
      <p:sp>
        <p:nvSpPr>
          <p:cNvPr id="3" name="Text Placeholder 2"/>
          <p:cNvSpPr>
            <a:spLocks noGrp="1"/>
          </p:cNvSpPr>
          <p:nvPr>
            <p:ph type="body" idx="1"/>
          </p:nvPr>
        </p:nvSpPr>
        <p:spPr>
          <a:xfrm>
            <a:off x="887307" y="4895428"/>
            <a:ext cx="11216640" cy="1600199"/>
          </a:xfrm>
        </p:spPr>
        <p:txBody>
          <a:bodyPr/>
          <a:lstStyle>
            <a:lvl1pPr marL="0" indent="0">
              <a:buNone/>
              <a:defRPr sz="2560">
                <a:solidFill>
                  <a:schemeClr val="tx1">
                    <a:tint val="75000"/>
                  </a:schemeClr>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3162D0-0E4C-495C-982A-E563221B4E4E}" type="datetimeFigureOut">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1380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0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3680" y="1947333"/>
            <a:ext cx="552704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3162D0-0E4C-495C-982A-E563221B4E4E}" type="datetimeFigureOut">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415053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389467"/>
            <a:ext cx="11216640" cy="1413934"/>
          </a:xfrm>
        </p:spPr>
        <p:txBody>
          <a:bodyPr/>
          <a:lstStyle/>
          <a:p>
            <a:r>
              <a:rPr lang="en-US"/>
              <a:t>Click to edit Master title style</a:t>
            </a:r>
          </a:p>
        </p:txBody>
      </p:sp>
      <p:sp>
        <p:nvSpPr>
          <p:cNvPr id="3" name="Text Placeholder 2"/>
          <p:cNvSpPr>
            <a:spLocks noGrp="1"/>
          </p:cNvSpPr>
          <p:nvPr>
            <p:ph type="body" idx="1"/>
          </p:nvPr>
        </p:nvSpPr>
        <p:spPr>
          <a:xfrm>
            <a:off x="895775" y="1793241"/>
            <a:ext cx="550163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4" name="Content Placeholder 3"/>
          <p:cNvSpPr>
            <a:spLocks noGrp="1"/>
          </p:cNvSpPr>
          <p:nvPr>
            <p:ph sz="half" idx="2"/>
          </p:nvPr>
        </p:nvSpPr>
        <p:spPr>
          <a:xfrm>
            <a:off x="895775" y="2672080"/>
            <a:ext cx="5501639"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680" y="1793241"/>
            <a:ext cx="5528734"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Edit Master text styles</a:t>
            </a:r>
          </a:p>
        </p:txBody>
      </p:sp>
      <p:sp>
        <p:nvSpPr>
          <p:cNvPr id="6" name="Content Placeholder 5"/>
          <p:cNvSpPr>
            <a:spLocks noGrp="1"/>
          </p:cNvSpPr>
          <p:nvPr>
            <p:ph sz="quarter" idx="4"/>
          </p:nvPr>
        </p:nvSpPr>
        <p:spPr>
          <a:xfrm>
            <a:off x="6583680" y="2672080"/>
            <a:ext cx="5528734"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3162D0-0E4C-495C-982A-E563221B4E4E}" type="datetimeFigureOut">
              <a:rPr lang="en-US" smtClean="0"/>
              <a:t>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70170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3162D0-0E4C-495C-982A-E563221B4E4E}" type="datetimeFigureOut">
              <a:rPr lang="en-US" smtClean="0"/>
              <a:t>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7376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162D0-0E4C-495C-982A-E563221B4E4E}" type="datetimeFigureOut">
              <a:rPr lang="en-US" smtClean="0"/>
              <a:t>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57126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Content Placeholder 2"/>
          <p:cNvSpPr>
            <a:spLocks noGrp="1"/>
          </p:cNvSpPr>
          <p:nvPr>
            <p:ph idx="1"/>
          </p:nvPr>
        </p:nvSpPr>
        <p:spPr>
          <a:xfrm>
            <a:off x="5528734" y="1053254"/>
            <a:ext cx="658368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45173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487680"/>
            <a:ext cx="4194386" cy="1706880"/>
          </a:xfrm>
        </p:spPr>
        <p:txBody>
          <a:bodyPr anchor="b"/>
          <a:lstStyle>
            <a:lvl1pPr>
              <a:defRPr sz="3413"/>
            </a:lvl1pPr>
          </a:lstStyle>
          <a:p>
            <a:r>
              <a:rPr lang="en-US"/>
              <a:t>Click to edit Master title style</a:t>
            </a:r>
          </a:p>
        </p:txBody>
      </p:sp>
      <p:sp>
        <p:nvSpPr>
          <p:cNvPr id="3" name="Picture Placeholder 2"/>
          <p:cNvSpPr>
            <a:spLocks noGrp="1"/>
          </p:cNvSpPr>
          <p:nvPr>
            <p:ph type="pic" idx="1"/>
          </p:nvPr>
        </p:nvSpPr>
        <p:spPr>
          <a:xfrm>
            <a:off x="5528734" y="1053254"/>
            <a:ext cx="6583680" cy="5198533"/>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p:cNvSpPr>
            <a:spLocks noGrp="1"/>
          </p:cNvSpPr>
          <p:nvPr>
            <p:ph type="body" sz="half" idx="2"/>
          </p:nvPr>
        </p:nvSpPr>
        <p:spPr>
          <a:xfrm>
            <a:off x="895774" y="2194560"/>
            <a:ext cx="4194386"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Edit Master text styles</a:t>
            </a:r>
          </a:p>
        </p:txBody>
      </p:sp>
      <p:sp>
        <p:nvSpPr>
          <p:cNvPr id="5" name="Date Placeholder 4"/>
          <p:cNvSpPr>
            <a:spLocks noGrp="1"/>
          </p:cNvSpPr>
          <p:nvPr>
            <p:ph type="dt" sz="half" idx="10"/>
          </p:nvPr>
        </p:nvSpPr>
        <p:spPr/>
        <p:txBody>
          <a:bodyPr/>
          <a:lstStyle/>
          <a:p>
            <a:fld id="{363162D0-0E4C-495C-982A-E563221B4E4E}" type="datetimeFigureOut">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206955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1201013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0" y="389467"/>
            <a:ext cx="2804160" cy="6199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080" y="389467"/>
            <a:ext cx="8249920"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3162D0-0E4C-495C-982A-E563221B4E4E}" type="datetimeFigureOut">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1B230-E5CC-43A1-964B-331710801FB9}" type="slidenum">
              <a:rPr lang="en-US" smtClean="0"/>
              <a:t>‹#›</a:t>
            </a:fld>
            <a:endParaRPr lang="en-US"/>
          </a:p>
        </p:txBody>
      </p:sp>
    </p:spTree>
    <p:extLst>
      <p:ext uri="{BB962C8B-B14F-4D97-AF65-F5344CB8AC3E}">
        <p14:creationId xmlns:p14="http://schemas.microsoft.com/office/powerpoint/2010/main" val="3147180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17AF8177-673D-4D69-8098-A4A341A232B7}" type="datetime1">
              <a:rPr lang="en-US" smtClean="0"/>
              <a:t>2/4/2023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436077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389467"/>
            <a:ext cx="11216640" cy="141393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94080" y="1947333"/>
            <a:ext cx="1121664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94080" y="6780107"/>
            <a:ext cx="292608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363162D0-0E4C-495C-982A-E563221B4E4E}" type="datetimeFigureOut">
              <a:rPr lang="en-US" smtClean="0"/>
              <a:t>2/4/2023</a:t>
            </a:fld>
            <a:endParaRPr lang="en-US"/>
          </a:p>
        </p:txBody>
      </p:sp>
      <p:sp>
        <p:nvSpPr>
          <p:cNvPr id="5" name="Footer Placeholder 4"/>
          <p:cNvSpPr>
            <a:spLocks noGrp="1"/>
          </p:cNvSpPr>
          <p:nvPr>
            <p:ph type="ftr" sz="quarter" idx="3"/>
          </p:nvPr>
        </p:nvSpPr>
        <p:spPr>
          <a:xfrm>
            <a:off x="4307840" y="6780107"/>
            <a:ext cx="438912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6780107"/>
            <a:ext cx="292608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82E1B230-E5CC-43A1-964B-331710801FB9}" type="slidenum">
              <a:rPr lang="en-US" smtClean="0"/>
              <a:t>‹#›</a:t>
            </a:fld>
            <a:endParaRPr lang="en-US"/>
          </a:p>
        </p:txBody>
      </p:sp>
    </p:spTree>
    <p:extLst>
      <p:ext uri="{BB962C8B-B14F-4D97-AF65-F5344CB8AC3E}">
        <p14:creationId xmlns:p14="http://schemas.microsoft.com/office/powerpoint/2010/main" val="260318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mmunitywaters@IslandWood.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www.cityoftacoma.org/cms/One.aspx?portalId=169&amp;pageId=7283"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12.png"/><Relationship Id="rId18" Type="http://schemas.openxmlformats.org/officeDocument/2006/relationships/customXml" Target="../ink/ink7.xml"/><Relationship Id="rId3" Type="http://schemas.openxmlformats.org/officeDocument/2006/relationships/image" Target="../media/image6.png"/><Relationship Id="rId21" Type="http://schemas.openxmlformats.org/officeDocument/2006/relationships/image" Target="../media/image16.png"/><Relationship Id="rId7" Type="http://schemas.openxmlformats.org/officeDocument/2006/relationships/image" Target="../media/image9.png"/><Relationship Id="rId12" Type="http://schemas.openxmlformats.org/officeDocument/2006/relationships/customXml" Target="../ink/ink4.xml"/><Relationship Id="rId17" Type="http://schemas.openxmlformats.org/officeDocument/2006/relationships/image" Target="../media/image14.png"/><Relationship Id="rId25" Type="http://schemas.openxmlformats.org/officeDocument/2006/relationships/image" Target="../media/image18.png"/><Relationship Id="rId2" Type="http://schemas.openxmlformats.org/officeDocument/2006/relationships/notesSlide" Target="../notesSlides/notesSlide5.xml"/><Relationship Id="rId16" Type="http://schemas.openxmlformats.org/officeDocument/2006/relationships/customXml" Target="../ink/ink6.xml"/><Relationship Id="rId20" Type="http://schemas.openxmlformats.org/officeDocument/2006/relationships/customXml" Target="../ink/ink8.xml"/><Relationship Id="rId1" Type="http://schemas.openxmlformats.org/officeDocument/2006/relationships/slideLayout" Target="../slideLayouts/slideLayout13.xml"/><Relationship Id="rId6" Type="http://schemas.openxmlformats.org/officeDocument/2006/relationships/customXml" Target="../ink/ink1.xml"/><Relationship Id="rId11" Type="http://schemas.openxmlformats.org/officeDocument/2006/relationships/image" Target="../media/image11.png"/><Relationship Id="rId24" Type="http://schemas.openxmlformats.org/officeDocument/2006/relationships/customXml" Target="../ink/ink10.xml"/><Relationship Id="rId5" Type="http://schemas.openxmlformats.org/officeDocument/2006/relationships/image" Target="../media/image8.png"/><Relationship Id="rId15" Type="http://schemas.openxmlformats.org/officeDocument/2006/relationships/image" Target="../media/image13.png"/><Relationship Id="rId23" Type="http://schemas.openxmlformats.org/officeDocument/2006/relationships/image" Target="../media/image17.png"/><Relationship Id="rId10" Type="http://schemas.openxmlformats.org/officeDocument/2006/relationships/customXml" Target="../ink/ink3.xml"/><Relationship Id="rId19" Type="http://schemas.openxmlformats.org/officeDocument/2006/relationships/image" Target="../media/image15.png"/><Relationship Id="rId4" Type="http://schemas.openxmlformats.org/officeDocument/2006/relationships/image" Target="../media/image7.jpg"/><Relationship Id="rId9" Type="http://schemas.openxmlformats.org/officeDocument/2006/relationships/image" Target="../media/image10.png"/><Relationship Id="rId14" Type="http://schemas.openxmlformats.org/officeDocument/2006/relationships/customXml" Target="../ink/ink5.xml"/><Relationship Id="rId22" Type="http://schemas.openxmlformats.org/officeDocument/2006/relationships/customXml" Target="../ink/ink9.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customXml" Target="../ink/ink15.xml"/><Relationship Id="rId3" Type="http://schemas.openxmlformats.org/officeDocument/2006/relationships/image" Target="../media/image19.png"/><Relationship Id="rId7" Type="http://schemas.openxmlformats.org/officeDocument/2006/relationships/customXml" Target="../ink/ink12.xml"/><Relationship Id="rId12" Type="http://schemas.openxmlformats.org/officeDocument/2006/relationships/image" Target="../media/image23.png"/><Relationship Id="rId2" Type="http://schemas.openxmlformats.org/officeDocument/2006/relationships/notesSlide" Target="../notesSlides/notesSlide6.xml"/><Relationship Id="rId16" Type="http://schemas.openxmlformats.org/officeDocument/2006/relationships/customXml" Target="../ink/ink17.xml"/><Relationship Id="rId1" Type="http://schemas.openxmlformats.org/officeDocument/2006/relationships/slideLayout" Target="../slideLayouts/slideLayout13.xml"/><Relationship Id="rId6" Type="http://schemas.openxmlformats.org/officeDocument/2006/relationships/image" Target="../media/image20.png"/><Relationship Id="rId11" Type="http://schemas.openxmlformats.org/officeDocument/2006/relationships/customXml" Target="../ink/ink14.xml"/><Relationship Id="rId5" Type="http://schemas.openxmlformats.org/officeDocument/2006/relationships/customXml" Target="../ink/ink11.xml"/><Relationship Id="rId15" Type="http://schemas.openxmlformats.org/officeDocument/2006/relationships/customXml" Target="../ink/ink16.xml"/><Relationship Id="rId10" Type="http://schemas.openxmlformats.org/officeDocument/2006/relationships/image" Target="../media/image22.png"/><Relationship Id="rId4" Type="http://schemas.openxmlformats.org/officeDocument/2006/relationships/image" Target="../media/image6.png"/><Relationship Id="rId9" Type="http://schemas.openxmlformats.org/officeDocument/2006/relationships/customXml" Target="../ink/ink13.xml"/><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tacoma.maps.arcgis.com/home/webmap/viewer.html?layers=23e9a402b47d46058193362cb6c27a9e"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256" y="143945"/>
            <a:ext cx="12652288" cy="1924916"/>
          </a:xfrm>
        </p:spPr>
        <p:txBody>
          <a:bodyPr>
            <a:normAutofit/>
          </a:bodyPr>
          <a:lstStyle/>
          <a:p>
            <a:r>
              <a:rPr lang="en-US" dirty="0">
                <a:cs typeface="Calibri Light"/>
              </a:rPr>
              <a:t>Community Waters School Guide: </a:t>
            </a:r>
            <a:br>
              <a:rPr lang="en-US" dirty="0">
                <a:cs typeface="Calibri Light"/>
              </a:rPr>
            </a:br>
            <a:r>
              <a:rPr lang="en-US" dirty="0">
                <a:cs typeface="Calibri Light"/>
              </a:rPr>
              <a:t>Fawcett Elementary School</a:t>
            </a:r>
            <a:endParaRPr lang="en-US" dirty="0"/>
          </a:p>
        </p:txBody>
      </p:sp>
      <p:sp>
        <p:nvSpPr>
          <p:cNvPr id="3" name="Subtitle 2"/>
          <p:cNvSpPr>
            <a:spLocks noGrp="1"/>
          </p:cNvSpPr>
          <p:nvPr>
            <p:ph type="subTitle" idx="1"/>
          </p:nvPr>
        </p:nvSpPr>
        <p:spPr>
          <a:xfrm>
            <a:off x="857345" y="2237459"/>
            <a:ext cx="11026058" cy="4597804"/>
          </a:xfrm>
        </p:spPr>
        <p:txBody>
          <a:bodyPr>
            <a:normAutofit lnSpcReduction="10000"/>
          </a:bodyPr>
          <a:lstStyle/>
          <a:p>
            <a:pPr>
              <a:spcBef>
                <a:spcPts val="0"/>
              </a:spcBef>
            </a:pPr>
            <a:r>
              <a:rPr lang="en-US" sz="2601" dirty="0">
                <a:solidFill>
                  <a:srgbClr val="ED7D31"/>
                </a:solidFill>
                <a:latin typeface="Calibri" panose="020F0502020204030204" pitchFamily="34" charset="0"/>
                <a:ea typeface="Times New Roman" panose="02020603050405020304" pitchFamily="18" charset="0"/>
                <a:cs typeface="Times New Roman" panose="02020603050405020304" pitchFamily="18" charset="0"/>
              </a:rPr>
              <a:t>How to Use This Guide</a:t>
            </a:r>
            <a:endParaRPr lang="en-US" sz="260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This School Guide supports the Community Waters Science Unit Teacher Manual with information, maps, and images </a:t>
            </a:r>
            <a:r>
              <a:rPr lang="en-US" sz="2601" u="sng" dirty="0">
                <a:latin typeface="Calibri" panose="020F0502020204030204" pitchFamily="34" charset="0"/>
                <a:ea typeface="Calibri" panose="020F0502020204030204" pitchFamily="34" charset="0"/>
                <a:cs typeface="Times New Roman" panose="02020603050405020304" pitchFamily="18" charset="0"/>
              </a:rPr>
              <a:t>specific to your school and neighborhood</a:t>
            </a:r>
            <a:r>
              <a:rPr lang="en-US" sz="2601"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It is written for teachers - its goal is to provide a better understanding of what is happening with stormwater in and around your school.  The blue slides with maps are designed for students to use during Lesson 3.</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All content within may change, and can be adapted as desired.</a:t>
            </a:r>
          </a:p>
          <a:p>
            <a:pPr>
              <a:lnSpc>
                <a:spcPct val="107000"/>
              </a:lnSpc>
              <a:spcBef>
                <a:spcPts val="0"/>
              </a:spcBef>
              <a:spcAft>
                <a:spcPts val="1155"/>
              </a:spcAft>
            </a:pPr>
            <a:r>
              <a:rPr lang="en-US" sz="2601" dirty="0">
                <a:latin typeface="Calibri" panose="020F0502020204030204" pitchFamily="34" charset="0"/>
                <a:ea typeface="Calibri" panose="020F0502020204030204" pitchFamily="34" charset="0"/>
                <a:cs typeface="Times New Roman" panose="02020603050405020304" pitchFamily="18" charset="0"/>
              </a:rPr>
              <a:t>If you have any questions about these maps, accompanying lessons, or stormwater around your school, contact IslandWood staff at </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communitywaters@IslandWood.org</a:t>
            </a:r>
            <a:r>
              <a:rPr lang="en-US" sz="260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a:t>
            </a:r>
            <a:endParaRPr lang="en-US" sz="260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ate Placeholder 4">
            <a:extLst>
              <a:ext uri="{FF2B5EF4-FFF2-40B4-BE49-F238E27FC236}">
                <a16:creationId xmlns:a16="http://schemas.microsoft.com/office/drawing/2014/main" id="{75F50C95-3DEE-483F-8586-C362A23E1487}"/>
              </a:ext>
            </a:extLst>
          </p:cNvPr>
          <p:cNvSpPr>
            <a:spLocks noGrp="1"/>
          </p:cNvSpPr>
          <p:nvPr>
            <p:ph type="dt" sz="half" idx="10"/>
          </p:nvPr>
        </p:nvSpPr>
        <p:spPr>
          <a:xfrm>
            <a:off x="0" y="6925733"/>
            <a:ext cx="2926080" cy="389467"/>
          </a:xfrm>
        </p:spPr>
        <p:txBody>
          <a:bodyPr/>
          <a:lstStyle/>
          <a:p>
            <a:fld id="{7CD03049-5930-475D-AB04-60AED5E974AF}" type="datetime1">
              <a:rPr lang="en-US" smtClean="0"/>
              <a:t>2/4/2023</a:t>
            </a:fld>
            <a:endParaRPr lang="en-US" dirty="0"/>
          </a:p>
        </p:txBody>
      </p:sp>
      <p:pic>
        <p:nvPicPr>
          <p:cNvPr id="4" name="Picture 3">
            <a:extLst>
              <a:ext uri="{FF2B5EF4-FFF2-40B4-BE49-F238E27FC236}">
                <a16:creationId xmlns:a16="http://schemas.microsoft.com/office/drawing/2014/main" id="{B7FA4345-C07A-4ABD-A2AB-439E2A4021EC}"/>
              </a:ext>
            </a:extLst>
          </p:cNvPr>
          <p:cNvPicPr/>
          <p:nvPr/>
        </p:nvPicPr>
        <p:blipFill>
          <a:blip>
            <a:extLst>
              <a:ext uri="{28A0092B-C50C-407E-A947-70E740481C1C}">
                <a14:useLocalDpi xmlns:a14="http://schemas.microsoft.com/office/drawing/2010/main" val="0"/>
              </a:ext>
            </a:extLst>
          </a:blip>
          <a:stretch>
            <a:fillRect/>
          </a:stretch>
        </p:blipFill>
        <p:spPr>
          <a:xfrm>
            <a:off x="9926769" y="7457663"/>
            <a:ext cx="3078032" cy="1154147"/>
          </a:xfrm>
          <a:prstGeom prst="rect">
            <a:avLst/>
          </a:prstGeom>
        </p:spPr>
      </p:pic>
      <p:sp>
        <p:nvSpPr>
          <p:cNvPr id="7" name="TextBox 6">
            <a:extLst>
              <a:ext uri="{FF2B5EF4-FFF2-40B4-BE49-F238E27FC236}">
                <a16:creationId xmlns:a16="http://schemas.microsoft.com/office/drawing/2014/main" id="{00FDA1EC-E09C-D7F6-2633-67CEF0CB1363}"/>
              </a:ext>
            </a:extLst>
          </p:cNvPr>
          <p:cNvSpPr txBox="1"/>
          <p:nvPr/>
        </p:nvSpPr>
        <p:spPr>
          <a:xfrm>
            <a:off x="10823073" y="1353449"/>
            <a:ext cx="2181727" cy="523220"/>
          </a:xfrm>
          <a:prstGeom prst="rect">
            <a:avLst/>
          </a:prstGeom>
          <a:noFill/>
        </p:spPr>
        <p:txBody>
          <a:bodyPr wrap="square">
            <a:spAutoFit/>
          </a:bodyPr>
          <a:lstStyle/>
          <a:p>
            <a:r>
              <a:rPr lang="en-US" sz="2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McKinley</a:t>
            </a:r>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DFEF5C-3146-E1F8-15B6-22B207497A40}"/>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Lst>
          </a:blip>
          <a:srcRect l="21705" t="37814" r="66176" b="28422"/>
          <a:stretch/>
        </p:blipFill>
        <p:spPr>
          <a:xfrm>
            <a:off x="523043" y="872718"/>
            <a:ext cx="6822075" cy="5939361"/>
          </a:xfrm>
          <a:prstGeom prst="rect">
            <a:avLst/>
          </a:prstGeom>
        </p:spPr>
      </p:pic>
      <p:sp>
        <p:nvSpPr>
          <p:cNvPr id="2" name="Title 1">
            <a:extLst>
              <a:ext uri="{FF2B5EF4-FFF2-40B4-BE49-F238E27FC236}">
                <a16:creationId xmlns:a16="http://schemas.microsoft.com/office/drawing/2014/main" id="{70A3009F-97E1-455D-BA45-6FC163CAB79C}"/>
              </a:ext>
            </a:extLst>
          </p:cNvPr>
          <p:cNvSpPr>
            <a:spLocks noGrp="1"/>
          </p:cNvSpPr>
          <p:nvPr>
            <p:ph type="title"/>
          </p:nvPr>
        </p:nvSpPr>
        <p:spPr>
          <a:xfrm>
            <a:off x="189781" y="0"/>
            <a:ext cx="12462508" cy="990841"/>
          </a:xfrm>
        </p:spPr>
        <p:txBody>
          <a:bodyPr/>
          <a:lstStyle/>
          <a:p>
            <a:r>
              <a:rPr lang="en-US" sz="2600" b="1" dirty="0">
                <a:latin typeface="Calibri"/>
                <a:ea typeface="Calibri" panose="020F0502020204030204" pitchFamily="34" charset="0"/>
                <a:cs typeface="Times New Roman"/>
              </a:rPr>
              <a:t>Mapping Your Schoolyard – Fawcett Elementary	Name: ____________ Date: _________</a:t>
            </a:r>
            <a:endParaRPr lang="en-US" sz="2600" dirty="0">
              <a:latin typeface="Calibri"/>
              <a:cs typeface="Times New Roman"/>
            </a:endParaRPr>
          </a:p>
        </p:txBody>
      </p:sp>
      <p:pic>
        <p:nvPicPr>
          <p:cNvPr id="16" name="Picture 15">
            <a:extLst>
              <a:ext uri="{FF2B5EF4-FFF2-40B4-BE49-F238E27FC236}">
                <a16:creationId xmlns:a16="http://schemas.microsoft.com/office/drawing/2014/main" id="{FB7EABBD-D03C-4DFA-9797-4EB2167E3E9A}"/>
              </a:ext>
            </a:extLst>
          </p:cNvPr>
          <p:cNvPicPr/>
          <p:nvPr/>
        </p:nvPicPr>
        <p:blipFill>
          <a:blip>
            <a:extLst>
              <a:ext uri="{28A0092B-C50C-407E-A947-70E740481C1C}">
                <a14:useLocalDpi xmlns:a14="http://schemas.microsoft.com/office/drawing/2010/main" val="0"/>
              </a:ext>
            </a:extLst>
          </a:blip>
          <a:srcRect/>
          <a:stretch>
            <a:fillRect/>
          </a:stretch>
        </p:blipFill>
        <p:spPr bwMode="auto">
          <a:xfrm>
            <a:off x="6636247" y="8098665"/>
            <a:ext cx="1862129" cy="316519"/>
          </a:xfrm>
          <a:prstGeom prst="rect">
            <a:avLst/>
          </a:prstGeom>
          <a:noFill/>
          <a:ln>
            <a:noFill/>
          </a:ln>
        </p:spPr>
      </p:pic>
      <p:pic>
        <p:nvPicPr>
          <p:cNvPr id="6" name="Picture 5" descr="A picture containing diagram&#10;&#10;Description automatically generated">
            <a:extLst>
              <a:ext uri="{FF2B5EF4-FFF2-40B4-BE49-F238E27FC236}">
                <a16:creationId xmlns:a16="http://schemas.microsoft.com/office/drawing/2014/main" id="{D4D336B7-79D3-750F-0417-3FCD93374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7311" y="872719"/>
            <a:ext cx="1552575" cy="6096000"/>
          </a:xfrm>
          <a:prstGeom prst="rect">
            <a:avLst/>
          </a:prstGeom>
        </p:spPr>
      </p:pic>
      <p:sp>
        <p:nvSpPr>
          <p:cNvPr id="7" name="Text Box 2">
            <a:extLst>
              <a:ext uri="{FF2B5EF4-FFF2-40B4-BE49-F238E27FC236}">
                <a16:creationId xmlns:a16="http://schemas.microsoft.com/office/drawing/2014/main" id="{61FD8063-66A0-CC8F-D896-E5D5554C9B6B}"/>
              </a:ext>
            </a:extLst>
          </p:cNvPr>
          <p:cNvSpPr txBox="1">
            <a:spLocks noChangeArrowheads="1"/>
          </p:cNvSpPr>
          <p:nvPr/>
        </p:nvSpPr>
        <p:spPr bwMode="auto">
          <a:xfrm>
            <a:off x="9427138" y="1021824"/>
            <a:ext cx="2304831" cy="5271551"/>
          </a:xfrm>
          <a:prstGeom prst="rect">
            <a:avLst/>
          </a:prstGeom>
          <a:solidFill>
            <a:srgbClr val="FFFFFF"/>
          </a:solidFill>
          <a:ln w="9525">
            <a:noFill/>
            <a:miter lim="800000"/>
            <a:headEnd/>
            <a:tailEnd/>
          </a:ln>
        </p:spPr>
        <p:txBody>
          <a:bodyPr rot="0" vert="horz" wrap="square" lIns="123855" tIns="61928" rIns="123855" bIns="61928"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pPr>
            <a:r>
              <a:rPr lang="en-US" sz="1896" b="1" dirty="0">
                <a:latin typeface="Calibri" panose="020F0502020204030204" pitchFamily="34" charset="0"/>
                <a:ea typeface="Calibri" panose="020F0502020204030204" pitchFamily="34" charset="0"/>
                <a:cs typeface="Times New Roman" panose="02020603050405020304" pitchFamily="18" charset="0"/>
              </a:rPr>
              <a:t>Include on your map:</a:t>
            </a:r>
            <a:endParaRPr lang="en-US" sz="149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Symbols from the Key including flow of water, erosion, and storm drains. </a:t>
            </a:r>
            <a:endParaRPr lang="en-US" sz="1450" dirty="0">
              <a:latin typeface="Calibri" panose="020F0502020204030204" pitchFamily="34" charset="0"/>
              <a:ea typeface="Calibri" panose="020F0502020204030204" pitchFamily="34" charset="0"/>
              <a:cs typeface="Times New Roman" panose="02020603050405020304" pitchFamily="18" charset="0"/>
            </a:endParaRP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Show where you see any evidence of possible </a:t>
            </a:r>
            <a:r>
              <a:rPr lang="en-US" sz="1450" b="1" dirty="0">
                <a:latin typeface="Calibri"/>
                <a:ea typeface="Calibri"/>
                <a:cs typeface="Times New Roman"/>
              </a:rPr>
              <a:t>stormwater problems </a:t>
            </a:r>
            <a:r>
              <a:rPr lang="en-US" sz="1450" dirty="0">
                <a:latin typeface="Calibri"/>
                <a:ea typeface="Calibri"/>
                <a:cs typeface="Times New Roman"/>
              </a:rPr>
              <a:t>(this could be places where there's lots of erosion or big puddles, or oil from cars, </a:t>
            </a:r>
            <a:r>
              <a:rPr lang="en-US" sz="1450" dirty="0" err="1">
                <a:latin typeface="Calibri"/>
                <a:ea typeface="Calibri"/>
                <a:cs typeface="Times New Roman"/>
              </a:rPr>
              <a:t>etc</a:t>
            </a:r>
            <a:r>
              <a:rPr lang="en-US" sz="1450" dirty="0">
                <a:latin typeface="Calibri"/>
                <a:ea typeface="Calibri"/>
                <a:cs typeface="Times New Roman"/>
              </a:rPr>
              <a:t>).</a:t>
            </a:r>
          </a:p>
          <a:p>
            <a:pPr marL="464185" indent="-464185">
              <a:lnSpc>
                <a:spcPct val="115000"/>
              </a:lnSpc>
              <a:spcAft>
                <a:spcPts val="1355"/>
              </a:spcAft>
              <a:buFont typeface="Symbol" panose="05050102010706020507" pitchFamily="18" charset="2"/>
              <a:buChar char=""/>
              <a:tabLst>
                <a:tab pos="309639" algn="l"/>
              </a:tabLst>
            </a:pPr>
            <a:r>
              <a:rPr lang="en-US" sz="1450" dirty="0">
                <a:latin typeface="Calibri"/>
                <a:ea typeface="Calibri"/>
                <a:cs typeface="Times New Roman"/>
              </a:rPr>
              <a:t>Add larger plants and bushes if they are there.</a:t>
            </a:r>
          </a:p>
        </p:txBody>
      </p:sp>
    </p:spTree>
    <p:extLst>
      <p:ext uri="{BB962C8B-B14F-4D97-AF65-F5344CB8AC3E}">
        <p14:creationId xmlns:p14="http://schemas.microsoft.com/office/powerpoint/2010/main" val="381558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98120" y="207818"/>
            <a:ext cx="12806680" cy="1295400"/>
          </a:xfrm>
        </p:spPr>
        <p:txBody>
          <a:bodyPr>
            <a:normAutofit fontScale="90000"/>
          </a:bodyPr>
          <a:lstStyle/>
          <a:p>
            <a:r>
              <a:rPr lang="en-US" sz="4267" dirty="0"/>
              <a:t>Fawcett Elementary @ McKinley </a:t>
            </a:r>
            <a:br>
              <a:rPr lang="en-US" sz="4267" dirty="0"/>
            </a:b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Follow the green lines and arrows! </a:t>
            </a:r>
            <a:endParaRPr lang="en-US" dirty="0"/>
          </a:p>
        </p:txBody>
      </p:sp>
      <p:sp>
        <p:nvSpPr>
          <p:cNvPr id="5" name="TextBox 4">
            <a:extLst>
              <a:ext uri="{FF2B5EF4-FFF2-40B4-BE49-F238E27FC236}">
                <a16:creationId xmlns:a16="http://schemas.microsoft.com/office/drawing/2014/main" id="{2C98A1E0-8276-E1D4-7494-94D8A70FCC3D}"/>
              </a:ext>
            </a:extLst>
          </p:cNvPr>
          <p:cNvSpPr txBox="1"/>
          <p:nvPr/>
        </p:nvSpPr>
        <p:spPr>
          <a:xfrm>
            <a:off x="6304546" y="1397553"/>
            <a:ext cx="6233817" cy="3508653"/>
          </a:xfrm>
          <a:prstGeom prst="rect">
            <a:avLst/>
          </a:prstGeom>
          <a:noFill/>
        </p:spPr>
        <p:txBody>
          <a:bodyPr wrap="square" rtlCol="0">
            <a:spAutoFit/>
          </a:bodyPr>
          <a:lstStyle/>
          <a:p>
            <a:r>
              <a:rPr lang="en-US" altLang="en-US" sz="2400" b="1" dirty="0">
                <a:solidFill>
                  <a:srgbClr val="000000"/>
                </a:solidFill>
                <a:latin typeface="Calibri" panose="020F0502020204030204" pitchFamily="34" charset="0"/>
                <a:cs typeface="Calibri" panose="020F0502020204030204" pitchFamily="34" charset="0"/>
              </a:rPr>
              <a:t>What happens with the stormwater around your school?</a:t>
            </a:r>
          </a:p>
          <a:p>
            <a:endParaRPr lang="en-US" sz="2400" dirty="0">
              <a:effectLst/>
              <a:latin typeface="Helvetica Neue" panose="02000503000000020004" pitchFamily="2" charset="0"/>
            </a:endParaRPr>
          </a:p>
          <a:p>
            <a:r>
              <a:rPr lang="en-US" dirty="0"/>
              <a:t>Water</a:t>
            </a:r>
            <a:r>
              <a:rPr lang="en-US" sz="2400" dirty="0">
                <a:effectLst/>
                <a:latin typeface="Helvetica Neue" panose="02000503000000020004" pitchFamily="2" charset="0"/>
              </a:rPr>
              <a:t> </a:t>
            </a:r>
            <a:r>
              <a:rPr lang="en-US" dirty="0"/>
              <a:t>in the storm drains at your school empty into stormwater pipes under the school and travel underground moving north on E McKinley Ave, and west on E 38</a:t>
            </a:r>
            <a:r>
              <a:rPr lang="en-US" baseline="30000" dirty="0"/>
              <a:t>th</a:t>
            </a:r>
            <a:r>
              <a:rPr lang="en-US" dirty="0"/>
              <a:t> St. Where McKinley Ave meets McKinley Way, the water moves northwest, following McKinley Way towards Highway 705. The water that moves along 38</a:t>
            </a:r>
            <a:r>
              <a:rPr lang="en-US" baseline="30000" dirty="0"/>
              <a:t>th</a:t>
            </a:r>
            <a:r>
              <a:rPr lang="en-US" dirty="0"/>
              <a:t> St. turns north and follows Highway 7, and both of these paths meet to flow north into Thea Foss waterway.</a:t>
            </a:r>
          </a:p>
          <a:p>
            <a:endParaRPr lang="en-US" dirty="0"/>
          </a:p>
        </p:txBody>
      </p:sp>
      <p:pic>
        <p:nvPicPr>
          <p:cNvPr id="8" name="Picture 7">
            <a:extLst>
              <a:ext uri="{FF2B5EF4-FFF2-40B4-BE49-F238E27FC236}">
                <a16:creationId xmlns:a16="http://schemas.microsoft.com/office/drawing/2014/main" id="{78F74CF1-1231-BA97-9EA8-54EA85BEDC31}"/>
              </a:ext>
            </a:extLst>
          </p:cNvPr>
          <p:cNvPicPr>
            <a:picLocks noChangeAspect="1"/>
          </p:cNvPicPr>
          <p:nvPr/>
        </p:nvPicPr>
        <p:blipFill>
          <a:blip r:embed="rId3"/>
          <a:stretch>
            <a:fillRect/>
          </a:stretch>
        </p:blipFill>
        <p:spPr>
          <a:xfrm>
            <a:off x="1668378" y="1503218"/>
            <a:ext cx="3882189" cy="5369155"/>
          </a:xfrm>
          <a:prstGeom prst="rect">
            <a:avLst/>
          </a:prstGeom>
        </p:spPr>
      </p:pic>
    </p:spTree>
    <p:extLst>
      <p:ext uri="{BB962C8B-B14F-4D97-AF65-F5344CB8AC3E}">
        <p14:creationId xmlns:p14="http://schemas.microsoft.com/office/powerpoint/2010/main" val="2742104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9F87C-C154-47B3-9990-6C59FE50C50A}"/>
              </a:ext>
            </a:extLst>
          </p:cNvPr>
          <p:cNvSpPr>
            <a:spLocks noGrp="1"/>
          </p:cNvSpPr>
          <p:nvPr>
            <p:ph idx="1"/>
          </p:nvPr>
        </p:nvSpPr>
        <p:spPr>
          <a:xfrm>
            <a:off x="384800" y="268399"/>
            <a:ext cx="11884531" cy="775349"/>
          </a:xfrm>
        </p:spPr>
        <p:txBody>
          <a:bodyPr>
            <a:normAutofit/>
          </a:bodyPr>
          <a:lstStyle/>
          <a:p>
            <a:pPr marL="0" indent="0" defTabSz="1238555">
              <a:buNone/>
            </a:pPr>
            <a:r>
              <a:rPr lang="en-US" sz="3200" b="1" dirty="0">
                <a:solidFill>
                  <a:srgbClr val="000000"/>
                </a:solidFill>
                <a:latin typeface="Calibri" panose="020F0502020204030204" pitchFamily="34" charset="0"/>
              </a:rPr>
              <a:t>Where does your stormwater runoff end up?</a:t>
            </a:r>
            <a:r>
              <a:rPr lang="en-US" sz="3200" dirty="0">
                <a:solidFill>
                  <a:srgbClr val="000000"/>
                </a:solidFill>
                <a:latin typeface="Calibri" panose="020F0502020204030204" pitchFamily="34"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2B2B3974-FB93-C6B6-34C0-1CF5783E19B3}"/>
              </a:ext>
            </a:extLst>
          </p:cNvPr>
          <p:cNvSpPr txBox="1"/>
          <p:nvPr/>
        </p:nvSpPr>
        <p:spPr>
          <a:xfrm>
            <a:off x="514933" y="1126138"/>
            <a:ext cx="8271435" cy="4062651"/>
          </a:xfrm>
          <a:prstGeom prst="rect">
            <a:avLst/>
          </a:prstGeom>
          <a:noFill/>
        </p:spPr>
        <p:txBody>
          <a:bodyPr wrap="square" lIns="91440" tIns="45720" rIns="91440" bIns="45720" rtlCol="0" anchor="t">
            <a:spAutoFit/>
          </a:bodyPr>
          <a:lstStyle/>
          <a:p>
            <a:endParaRPr lang="en-US" sz="1900" dirty="0">
              <a:solidFill>
                <a:srgbClr val="000000"/>
              </a:solidFill>
              <a:latin typeface="Calibri" panose="020F0502020204030204" pitchFamily="34" charset="0"/>
            </a:endParaRPr>
          </a:p>
          <a:p>
            <a:r>
              <a:rPr lang="en-US" sz="1900" dirty="0">
                <a:solidFill>
                  <a:srgbClr val="000000"/>
                </a:solidFill>
                <a:latin typeface="Calibri" panose="020F0502020204030204" pitchFamily="34" charset="0"/>
              </a:rPr>
              <a:t>Your school is in the</a:t>
            </a:r>
            <a:r>
              <a:rPr lang="en-US" sz="1900" b="1" dirty="0">
                <a:solidFill>
                  <a:srgbClr val="000000"/>
                </a:solidFill>
                <a:latin typeface="Calibri" panose="020F0502020204030204" pitchFamily="34" charset="0"/>
              </a:rPr>
              <a:t> Foss Waterway watershed:</a:t>
            </a:r>
          </a:p>
          <a:p>
            <a:pPr algn="l" rtl="0" fontAlgn="base"/>
            <a:r>
              <a:rPr lang="en-US" sz="2000" b="0" i="0" u="none" strike="noStrike" dirty="0">
                <a:solidFill>
                  <a:srgbClr val="222222"/>
                </a:solidFill>
                <a:effectLst/>
                <a:latin typeface="Calibri" panose="020F0502020204030204" pitchFamily="34" charset="0"/>
              </a:rPr>
              <a:t>Foss Waterway is a </a:t>
            </a:r>
            <a:r>
              <a:rPr lang="en-US" sz="2000" b="0" i="0" u="none" strike="noStrike" dirty="0" err="1">
                <a:solidFill>
                  <a:srgbClr val="222222"/>
                </a:solidFill>
                <a:effectLst/>
                <a:latin typeface="Calibri" panose="020F0502020204030204" pitchFamily="34" charset="0"/>
              </a:rPr>
              <a:t>subwatershed</a:t>
            </a:r>
            <a:r>
              <a:rPr lang="en-US" sz="2000" b="0" i="0" u="none" strike="noStrike" dirty="0">
                <a:solidFill>
                  <a:srgbClr val="222222"/>
                </a:solidFill>
                <a:effectLst/>
                <a:latin typeface="Calibri" panose="020F0502020204030204" pitchFamily="34" charset="0"/>
              </a:rPr>
              <a:t> of the Puyallup watershed. Covering 5,781 acres in south-central Tacoma this </a:t>
            </a:r>
            <a:r>
              <a:rPr lang="en-US" sz="2000" b="0" i="0" u="none" strike="noStrike" dirty="0" err="1">
                <a:solidFill>
                  <a:srgbClr val="222222"/>
                </a:solidFill>
                <a:effectLst/>
                <a:latin typeface="Calibri" panose="020F0502020204030204" pitchFamily="34" charset="0"/>
              </a:rPr>
              <a:t>subwatershed</a:t>
            </a:r>
            <a:r>
              <a:rPr lang="en-US" sz="2000" b="0" i="0" u="none" strike="noStrike" dirty="0">
                <a:solidFill>
                  <a:srgbClr val="222222"/>
                </a:solidFill>
                <a:effectLst/>
                <a:latin typeface="Calibri" panose="020F0502020204030204" pitchFamily="34" charset="0"/>
              </a:rPr>
              <a:t> is mostly residential but contains Tacoma’s industrial businesses located in the </a:t>
            </a:r>
            <a:r>
              <a:rPr lang="en-US" sz="2000" b="0" i="0" u="none" strike="noStrike" dirty="0" err="1">
                <a:solidFill>
                  <a:srgbClr val="222222"/>
                </a:solidFill>
                <a:effectLst/>
                <a:latin typeface="Calibri" panose="020F0502020204030204" pitchFamily="34" charset="0"/>
              </a:rPr>
              <a:t>Tideflats</a:t>
            </a:r>
            <a:r>
              <a:rPr lang="en-US" sz="2000" b="0" i="0" u="none" strike="noStrike" dirty="0">
                <a:solidFill>
                  <a:srgbClr val="222222"/>
                </a:solidFill>
                <a:effectLst/>
                <a:latin typeface="Calibri" panose="020F0502020204030204" pitchFamily="34" charset="0"/>
              </a:rPr>
              <a:t> and </a:t>
            </a:r>
            <a:r>
              <a:rPr lang="en-US" sz="2000" b="0" i="0" u="none" strike="noStrike" dirty="0" err="1">
                <a:solidFill>
                  <a:srgbClr val="222222"/>
                </a:solidFill>
                <a:effectLst/>
                <a:latin typeface="Calibri" panose="020F0502020204030204" pitchFamily="34" charset="0"/>
              </a:rPr>
              <a:t>Nalley</a:t>
            </a:r>
            <a:r>
              <a:rPr lang="en-US" sz="2000" b="0" i="0" u="none" strike="noStrike" dirty="0">
                <a:solidFill>
                  <a:srgbClr val="222222"/>
                </a:solidFill>
                <a:effectLst/>
                <a:latin typeface="Calibri" panose="020F0502020204030204" pitchFamily="34" charset="0"/>
              </a:rPr>
              <a:t> Valley.</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a:p>
            <a:pPr algn="l" rtl="0" fontAlgn="base"/>
            <a:r>
              <a:rPr lang="en-US" sz="2000" b="0" i="0" u="none" strike="noStrike" dirty="0">
                <a:solidFill>
                  <a:srgbClr val="222222"/>
                </a:solidFill>
                <a:effectLst/>
                <a:latin typeface="Calibri" panose="020F0502020204030204" pitchFamily="34" charset="0"/>
              </a:rPr>
              <a:t> </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a:p>
            <a:pPr algn="l" rtl="0" fontAlgn="base"/>
            <a:r>
              <a:rPr lang="en-US" sz="2000" b="0" i="0" u="none" strike="noStrike" dirty="0">
                <a:solidFill>
                  <a:srgbClr val="222222"/>
                </a:solidFill>
                <a:effectLst/>
                <a:latin typeface="Calibri" panose="020F0502020204030204" pitchFamily="34" charset="0"/>
              </a:rPr>
              <a:t>The Thea Foss and Wheeler-Osgood waterways became designated Superfund cleanup sites in 1983. Waterway cleanup and construction was finished in 2006. The City will monitor the waterway for the next 10 years. Learn more about the </a:t>
            </a:r>
            <a:r>
              <a:rPr lang="en-US" sz="2000" b="0" i="0" u="sng" strike="noStrike" dirty="0">
                <a:solidFill>
                  <a:srgbClr val="0563C1"/>
                </a:solidFill>
                <a:effectLst/>
                <a:latin typeface="Calibri" panose="020F0502020204030204" pitchFamily="34" charset="0"/>
                <a:hlinkClick r:id="rId3"/>
              </a:rPr>
              <a:t>Thea Foss Waterway Cleanup</a:t>
            </a:r>
            <a:r>
              <a:rPr lang="en-US" sz="2000" b="0" i="0" u="none" strike="noStrike" dirty="0">
                <a:solidFill>
                  <a:srgbClr val="222222"/>
                </a:solidFill>
                <a:effectLst/>
                <a:latin typeface="Calibri" panose="020F0502020204030204" pitchFamily="34" charset="0"/>
              </a:rPr>
              <a:t>. </a:t>
            </a:r>
          </a:p>
          <a:p>
            <a:pPr algn="l" rtl="0" fontAlgn="base"/>
            <a:endParaRPr lang="en-US" sz="2000" dirty="0">
              <a:solidFill>
                <a:srgbClr val="222222"/>
              </a:solidFill>
              <a:latin typeface="Calibri" panose="020F0502020204030204" pitchFamily="34" charset="0"/>
            </a:endParaRPr>
          </a:p>
          <a:p>
            <a:pPr algn="l" rtl="0" fontAlgn="base"/>
            <a:r>
              <a:rPr lang="en-US" sz="1000" b="0" i="0" u="none" strike="noStrike" dirty="0">
                <a:solidFill>
                  <a:srgbClr val="222222"/>
                </a:solidFill>
                <a:effectLst/>
                <a:latin typeface="Calibri" panose="020F0502020204030204" pitchFamily="34" charset="0"/>
              </a:rPr>
              <a:t>Source: https://www.cityoftacoma.org/cms/One.aspx?portalId=169&amp;pageId=2860#Foss%20Waterway </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p:txBody>
      </p:sp>
      <p:pic>
        <p:nvPicPr>
          <p:cNvPr id="2" name="Picture 1" descr="Map&#10;&#10;Description automatically generated">
            <a:extLst>
              <a:ext uri="{FF2B5EF4-FFF2-40B4-BE49-F238E27FC236}">
                <a16:creationId xmlns:a16="http://schemas.microsoft.com/office/drawing/2014/main" id="{0ED9096C-7AD4-132A-C31A-5F35FA41B8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6368" y="1341120"/>
            <a:ext cx="3779568" cy="4364440"/>
          </a:xfrm>
          <a:prstGeom prst="rect">
            <a:avLst/>
          </a:prstGeom>
        </p:spPr>
      </p:pic>
    </p:spTree>
    <p:extLst>
      <p:ext uri="{BB962C8B-B14F-4D97-AF65-F5344CB8AC3E}">
        <p14:creationId xmlns:p14="http://schemas.microsoft.com/office/powerpoint/2010/main" val="54109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8A14-D079-4676-A0EC-99F56A741FF1}"/>
              </a:ext>
            </a:extLst>
          </p:cNvPr>
          <p:cNvSpPr>
            <a:spLocks noGrp="1"/>
          </p:cNvSpPr>
          <p:nvPr>
            <p:ph type="title"/>
          </p:nvPr>
        </p:nvSpPr>
        <p:spPr>
          <a:xfrm>
            <a:off x="170688" y="207819"/>
            <a:ext cx="5949696" cy="4242263"/>
          </a:xfrm>
        </p:spPr>
        <p:txBody>
          <a:bodyPr>
            <a:normAutofit/>
          </a:bodyPr>
          <a:lstStyle/>
          <a:p>
            <a:r>
              <a:rPr lang="en-US" sz="4267" dirty="0"/>
              <a:t>Fawcett Elementary </a:t>
            </a:r>
            <a:br>
              <a:rPr lang="en-US" sz="4267" dirty="0"/>
            </a:br>
            <a:br>
              <a:rPr lang="en-US" sz="4267" dirty="0"/>
            </a:br>
            <a:r>
              <a:rPr lang="en-US" sz="2560" b="1" dirty="0">
                <a:latin typeface="Calibri" panose="020F0502020204030204" pitchFamily="34" charset="0"/>
                <a:ea typeface="Calibri" panose="020F0502020204030204" pitchFamily="34" charset="0"/>
                <a:cs typeface="Times New Roman" panose="02020603050405020304" pitchFamily="18" charset="0"/>
              </a:rPr>
              <a:t>Where does your school’s stormwater go? </a:t>
            </a:r>
            <a:br>
              <a:rPr lang="en-US" sz="2560" b="1" dirty="0">
                <a:latin typeface="Calibri" panose="020F0502020204030204" pitchFamily="34" charset="0"/>
                <a:ea typeface="Calibri" panose="020F0502020204030204" pitchFamily="34" charset="0"/>
                <a:cs typeface="Times New Roman" panose="02020603050405020304" pitchFamily="18" charset="0"/>
              </a:rPr>
            </a:b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b="1" dirty="0">
                <a:latin typeface="Calibri" panose="020F0502020204030204" pitchFamily="34" charset="0"/>
                <a:ea typeface="Calibri" panose="020F0502020204030204" pitchFamily="34" charset="0"/>
                <a:cs typeface="Times New Roman" panose="02020603050405020304" pitchFamily="18" charset="0"/>
              </a:rPr>
              <a:t>Start by following the green lines and arrows! </a:t>
            </a:r>
            <a:br>
              <a:rPr lang="en-US" sz="2560" b="1" dirty="0">
                <a:latin typeface="Calibri" panose="020F0502020204030204" pitchFamily="34" charset="0"/>
                <a:ea typeface="Calibri" panose="020F0502020204030204" pitchFamily="34" charset="0"/>
                <a:cs typeface="Times New Roman" panose="02020603050405020304" pitchFamily="18" charset="0"/>
              </a:rPr>
            </a:br>
            <a:r>
              <a:rPr lang="en-US" sz="2560" dirty="0">
                <a:latin typeface="Calibri" panose="020F0502020204030204" pitchFamily="34" charset="0"/>
                <a:ea typeface="Calibri" panose="020F0502020204030204" pitchFamily="34" charset="0"/>
                <a:cs typeface="Times New Roman" panose="02020603050405020304" pitchFamily="18" charset="0"/>
              </a:rPr>
              <a:t>Go to the next slide to see where it goes from there.</a:t>
            </a:r>
            <a:endParaRPr lang="en-US" dirty="0"/>
          </a:p>
        </p:txBody>
      </p:sp>
      <p:pic>
        <p:nvPicPr>
          <p:cNvPr id="4" name="Picture 3">
            <a:extLst>
              <a:ext uri="{FF2B5EF4-FFF2-40B4-BE49-F238E27FC236}">
                <a16:creationId xmlns:a16="http://schemas.microsoft.com/office/drawing/2014/main" id="{4C7CC64D-9B08-C519-3163-BA9B19F410F1}"/>
              </a:ext>
            </a:extLst>
          </p:cNvPr>
          <p:cNvPicPr>
            <a:picLocks noChangeAspect="1"/>
          </p:cNvPicPr>
          <p:nvPr/>
        </p:nvPicPr>
        <p:blipFill>
          <a:blip r:embed="rId3"/>
          <a:stretch>
            <a:fillRect/>
          </a:stretch>
        </p:blipFill>
        <p:spPr>
          <a:xfrm>
            <a:off x="6361324" y="423719"/>
            <a:ext cx="6262705" cy="6233621"/>
          </a:xfrm>
          <a:prstGeom prst="rect">
            <a:avLst/>
          </a:prstGeom>
        </p:spPr>
      </p:pic>
      <p:sp>
        <p:nvSpPr>
          <p:cNvPr id="7" name="5-Point Star 12">
            <a:extLst>
              <a:ext uri="{FF2B5EF4-FFF2-40B4-BE49-F238E27FC236}">
                <a16:creationId xmlns:a16="http://schemas.microsoft.com/office/drawing/2014/main" id="{9F715371-6F65-26FD-AF54-B2217A10B24B}"/>
              </a:ext>
            </a:extLst>
          </p:cNvPr>
          <p:cNvSpPr/>
          <p:nvPr/>
        </p:nvSpPr>
        <p:spPr>
          <a:xfrm>
            <a:off x="9492676" y="3348618"/>
            <a:ext cx="361244" cy="383822"/>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401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9CAD88A-AEF1-5C74-9AF0-3C75FE2FD2EA}"/>
              </a:ext>
            </a:extLst>
          </p:cNvPr>
          <p:cNvPicPr>
            <a:picLocks noChangeAspect="1"/>
          </p:cNvPicPr>
          <p:nvPr/>
        </p:nvPicPr>
        <p:blipFill rotWithShape="1">
          <a:blip r:embed="rId3"/>
          <a:srcRect l="15190" r="11301"/>
          <a:stretch/>
        </p:blipFill>
        <p:spPr>
          <a:xfrm>
            <a:off x="7579361" y="572427"/>
            <a:ext cx="5212080" cy="6514685"/>
          </a:xfrm>
          <a:prstGeom prst="rect">
            <a:avLst/>
          </a:prstGeom>
        </p:spPr>
      </p:pic>
      <p:pic>
        <p:nvPicPr>
          <p:cNvPr id="6" name="Picture 5" descr="Map&#10;&#10;Description automatically generated">
            <a:extLst>
              <a:ext uri="{FF2B5EF4-FFF2-40B4-BE49-F238E27FC236}">
                <a16:creationId xmlns:a16="http://schemas.microsoft.com/office/drawing/2014/main" id="{789B5653-A2D5-5194-4475-4EA69D44DC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943" y="327157"/>
            <a:ext cx="6165569" cy="6660885"/>
          </a:xfrm>
          <a:prstGeom prst="rect">
            <a:avLst/>
          </a:prstGeom>
          <a:ln w="9525">
            <a:solidFill>
              <a:schemeClr val="tx1"/>
            </a:solidFill>
          </a:ln>
        </p:spPr>
      </p:pic>
      <p:sp>
        <p:nvSpPr>
          <p:cNvPr id="9" name="Rectangle 8">
            <a:extLst>
              <a:ext uri="{FF2B5EF4-FFF2-40B4-BE49-F238E27FC236}">
                <a16:creationId xmlns:a16="http://schemas.microsoft.com/office/drawing/2014/main" id="{F7B9FD94-F940-6C04-B82D-21434A423EF3}"/>
              </a:ext>
            </a:extLst>
          </p:cNvPr>
          <p:cNvSpPr/>
          <p:nvPr/>
        </p:nvSpPr>
        <p:spPr>
          <a:xfrm>
            <a:off x="10068560" y="4693920"/>
            <a:ext cx="2576221" cy="2393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1FCEA8B-8FCC-3CBD-7092-0138AC68E8FA}"/>
              </a:ext>
            </a:extLst>
          </p:cNvPr>
          <p:cNvCxnSpPr>
            <a:cxnSpLocks/>
          </p:cNvCxnSpPr>
          <p:nvPr/>
        </p:nvCxnSpPr>
        <p:spPr>
          <a:xfrm flipH="1" flipV="1">
            <a:off x="7144512" y="327157"/>
            <a:ext cx="2924048" cy="4366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033AA73-A16F-4014-7838-CFDD972B044C}"/>
              </a:ext>
            </a:extLst>
          </p:cNvPr>
          <p:cNvCxnSpPr>
            <a:cxnSpLocks/>
          </p:cNvCxnSpPr>
          <p:nvPr/>
        </p:nvCxnSpPr>
        <p:spPr>
          <a:xfrm flipH="1" flipV="1">
            <a:off x="7144512" y="6988042"/>
            <a:ext cx="2924048" cy="990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CA45B76-8CDC-603F-8E0A-2EC6C10FDAF3}"/>
              </a:ext>
            </a:extLst>
          </p:cNvPr>
          <p:cNvSpPr txBox="1"/>
          <p:nvPr/>
        </p:nvSpPr>
        <p:spPr>
          <a:xfrm>
            <a:off x="0" y="6649"/>
            <a:ext cx="10607040" cy="369332"/>
          </a:xfrm>
          <a:prstGeom prst="rect">
            <a:avLst/>
          </a:prstGeom>
          <a:noFill/>
        </p:spPr>
        <p:txBody>
          <a:bodyPr wrap="square">
            <a:spAutoFit/>
          </a:bodyPr>
          <a:lstStyle/>
          <a:p>
            <a:r>
              <a:rPr lang="en-US" sz="1800" dirty="0">
                <a:latin typeface="Calibri" panose="020F0502020204030204" pitchFamily="34" charset="0"/>
              </a:rPr>
              <a:t>Follow the green line to see the whole path water in your schoolyard takes to reach Commencement Bay</a:t>
            </a:r>
          </a:p>
        </p:txBody>
      </p:sp>
      <p:pic>
        <p:nvPicPr>
          <p:cNvPr id="4" name="Picture 3">
            <a:extLst>
              <a:ext uri="{FF2B5EF4-FFF2-40B4-BE49-F238E27FC236}">
                <a16:creationId xmlns:a16="http://schemas.microsoft.com/office/drawing/2014/main" id="{E8EAEA34-2969-6C65-3B8E-43F797BCD7F9}"/>
              </a:ext>
            </a:extLst>
          </p:cNvPr>
          <p:cNvPicPr>
            <a:picLocks noChangeAspect="1"/>
          </p:cNvPicPr>
          <p:nvPr/>
        </p:nvPicPr>
        <p:blipFill>
          <a:blip r:embed="rId5"/>
          <a:stretch>
            <a:fillRect/>
          </a:stretch>
        </p:blipFill>
        <p:spPr>
          <a:xfrm>
            <a:off x="978942" y="327157"/>
            <a:ext cx="5104865" cy="6633206"/>
          </a:xfrm>
          <a:prstGeom prst="rect">
            <a:avLst/>
          </a:prstGeom>
        </p:spPr>
      </p:pic>
      <p:sp>
        <p:nvSpPr>
          <p:cNvPr id="15" name="5-Point Star 12">
            <a:extLst>
              <a:ext uri="{FF2B5EF4-FFF2-40B4-BE49-F238E27FC236}">
                <a16:creationId xmlns:a16="http://schemas.microsoft.com/office/drawing/2014/main" id="{C458F506-409F-B659-F22C-6CF4058884BC}"/>
              </a:ext>
            </a:extLst>
          </p:cNvPr>
          <p:cNvSpPr/>
          <p:nvPr/>
        </p:nvSpPr>
        <p:spPr>
          <a:xfrm>
            <a:off x="5122898" y="5789620"/>
            <a:ext cx="361244" cy="383822"/>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6">
            <p14:nvContentPartPr>
              <p14:cNvPr id="13" name="Ink 12">
                <a:extLst>
                  <a:ext uri="{FF2B5EF4-FFF2-40B4-BE49-F238E27FC236}">
                    <a16:creationId xmlns:a16="http://schemas.microsoft.com/office/drawing/2014/main" id="{CE023CC6-46C3-17C1-8D7E-39C018F267A3}"/>
                  </a:ext>
                </a:extLst>
              </p14:cNvPr>
              <p14:cNvContentPartPr/>
              <p14:nvPr/>
            </p14:nvContentPartPr>
            <p14:xfrm>
              <a:off x="1083480" y="411040"/>
              <a:ext cx="3936960" cy="6294960"/>
            </p14:xfrm>
          </p:contentPart>
        </mc:Choice>
        <mc:Fallback>
          <p:pic>
            <p:nvPicPr>
              <p:cNvPr id="13" name="Ink 12">
                <a:extLst>
                  <a:ext uri="{FF2B5EF4-FFF2-40B4-BE49-F238E27FC236}">
                    <a16:creationId xmlns:a16="http://schemas.microsoft.com/office/drawing/2014/main" id="{CE023CC6-46C3-17C1-8D7E-39C018F267A3}"/>
                  </a:ext>
                </a:extLst>
              </p:cNvPr>
              <p:cNvPicPr/>
              <p:nvPr/>
            </p:nvPicPr>
            <p:blipFill>
              <a:blip r:embed="rId7"/>
              <a:stretch>
                <a:fillRect/>
              </a:stretch>
            </p:blipFill>
            <p:spPr>
              <a:xfrm>
                <a:off x="1047480" y="339040"/>
                <a:ext cx="4008600" cy="64386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0" name="Ink 19">
                <a:extLst>
                  <a:ext uri="{FF2B5EF4-FFF2-40B4-BE49-F238E27FC236}">
                    <a16:creationId xmlns:a16="http://schemas.microsoft.com/office/drawing/2014/main" id="{07E018BB-6A4A-3756-6B9F-50D45B5CC4C8}"/>
                  </a:ext>
                </a:extLst>
              </p14:cNvPr>
              <p14:cNvContentPartPr/>
              <p14:nvPr/>
            </p14:nvContentPartPr>
            <p14:xfrm>
              <a:off x="5413920" y="2541160"/>
              <a:ext cx="175320" cy="3159000"/>
            </p14:xfrm>
          </p:contentPart>
        </mc:Choice>
        <mc:Fallback>
          <p:pic>
            <p:nvPicPr>
              <p:cNvPr id="20" name="Ink 19">
                <a:extLst>
                  <a:ext uri="{FF2B5EF4-FFF2-40B4-BE49-F238E27FC236}">
                    <a16:creationId xmlns:a16="http://schemas.microsoft.com/office/drawing/2014/main" id="{07E018BB-6A4A-3756-6B9F-50D45B5CC4C8}"/>
                  </a:ext>
                </a:extLst>
              </p:cNvPr>
              <p:cNvPicPr/>
              <p:nvPr/>
            </p:nvPicPr>
            <p:blipFill>
              <a:blip r:embed="rId9"/>
              <a:stretch>
                <a:fillRect/>
              </a:stretch>
            </p:blipFill>
            <p:spPr>
              <a:xfrm>
                <a:off x="5377920" y="2469160"/>
                <a:ext cx="246960" cy="3302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1" name="Ink 20">
                <a:extLst>
                  <a:ext uri="{FF2B5EF4-FFF2-40B4-BE49-F238E27FC236}">
                    <a16:creationId xmlns:a16="http://schemas.microsoft.com/office/drawing/2014/main" id="{AD389615-75E6-DD43-5FD2-78F0570109A0}"/>
                  </a:ext>
                </a:extLst>
              </p14:cNvPr>
              <p14:cNvContentPartPr/>
              <p14:nvPr/>
            </p14:nvContentPartPr>
            <p14:xfrm>
              <a:off x="5213040" y="457120"/>
              <a:ext cx="365040" cy="2022120"/>
            </p14:xfrm>
          </p:contentPart>
        </mc:Choice>
        <mc:Fallback>
          <p:pic>
            <p:nvPicPr>
              <p:cNvPr id="21" name="Ink 20">
                <a:extLst>
                  <a:ext uri="{FF2B5EF4-FFF2-40B4-BE49-F238E27FC236}">
                    <a16:creationId xmlns:a16="http://schemas.microsoft.com/office/drawing/2014/main" id="{AD389615-75E6-DD43-5FD2-78F0570109A0}"/>
                  </a:ext>
                </a:extLst>
              </p:cNvPr>
              <p:cNvPicPr/>
              <p:nvPr/>
            </p:nvPicPr>
            <p:blipFill>
              <a:blip r:embed="rId11"/>
              <a:stretch>
                <a:fillRect/>
              </a:stretch>
            </p:blipFill>
            <p:spPr>
              <a:xfrm>
                <a:off x="5177004" y="385120"/>
                <a:ext cx="436751" cy="21657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2" name="Ink 21">
                <a:extLst>
                  <a:ext uri="{FF2B5EF4-FFF2-40B4-BE49-F238E27FC236}">
                    <a16:creationId xmlns:a16="http://schemas.microsoft.com/office/drawing/2014/main" id="{7BE71BA1-7E44-D6FF-845C-BFF95F7AF744}"/>
                  </a:ext>
                </a:extLst>
              </p14:cNvPr>
              <p14:cNvContentPartPr/>
              <p14:nvPr/>
            </p14:nvContentPartPr>
            <p14:xfrm>
              <a:off x="10478040" y="4854160"/>
              <a:ext cx="1449720" cy="2156040"/>
            </p14:xfrm>
          </p:contentPart>
        </mc:Choice>
        <mc:Fallback>
          <p:pic>
            <p:nvPicPr>
              <p:cNvPr id="22" name="Ink 21">
                <a:extLst>
                  <a:ext uri="{FF2B5EF4-FFF2-40B4-BE49-F238E27FC236}">
                    <a16:creationId xmlns:a16="http://schemas.microsoft.com/office/drawing/2014/main" id="{7BE71BA1-7E44-D6FF-845C-BFF95F7AF744}"/>
                  </a:ext>
                </a:extLst>
              </p:cNvPr>
              <p:cNvPicPr/>
              <p:nvPr/>
            </p:nvPicPr>
            <p:blipFill>
              <a:blip r:embed="rId13"/>
              <a:stretch>
                <a:fillRect/>
              </a:stretch>
            </p:blipFill>
            <p:spPr>
              <a:xfrm>
                <a:off x="10442049" y="4782160"/>
                <a:ext cx="1521342" cy="22996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3" name="Ink 22">
                <a:extLst>
                  <a:ext uri="{FF2B5EF4-FFF2-40B4-BE49-F238E27FC236}">
                    <a16:creationId xmlns:a16="http://schemas.microsoft.com/office/drawing/2014/main" id="{18101718-0BA9-6E9D-6409-09D4355D33A5}"/>
                  </a:ext>
                </a:extLst>
              </p14:cNvPr>
              <p14:cNvContentPartPr/>
              <p14:nvPr/>
            </p14:nvContentPartPr>
            <p14:xfrm>
              <a:off x="9813480" y="2000800"/>
              <a:ext cx="661680" cy="2845440"/>
            </p14:xfrm>
          </p:contentPart>
        </mc:Choice>
        <mc:Fallback>
          <p:pic>
            <p:nvPicPr>
              <p:cNvPr id="23" name="Ink 22">
                <a:extLst>
                  <a:ext uri="{FF2B5EF4-FFF2-40B4-BE49-F238E27FC236}">
                    <a16:creationId xmlns:a16="http://schemas.microsoft.com/office/drawing/2014/main" id="{18101718-0BA9-6E9D-6409-09D4355D33A5}"/>
                  </a:ext>
                </a:extLst>
              </p:cNvPr>
              <p:cNvPicPr/>
              <p:nvPr/>
            </p:nvPicPr>
            <p:blipFill>
              <a:blip r:embed="rId15"/>
              <a:stretch>
                <a:fillRect/>
              </a:stretch>
            </p:blipFill>
            <p:spPr>
              <a:xfrm>
                <a:off x="9777460" y="1928800"/>
                <a:ext cx="733359" cy="29890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4" name="Ink 23">
                <a:extLst>
                  <a:ext uri="{FF2B5EF4-FFF2-40B4-BE49-F238E27FC236}">
                    <a16:creationId xmlns:a16="http://schemas.microsoft.com/office/drawing/2014/main" id="{EC215B56-2003-03DA-1897-EE05A9C3477B}"/>
                  </a:ext>
                </a:extLst>
              </p14:cNvPr>
              <p14:cNvContentPartPr/>
              <p14:nvPr/>
            </p14:nvContentPartPr>
            <p14:xfrm>
              <a:off x="10804560" y="4090240"/>
              <a:ext cx="1296720" cy="2707200"/>
            </p14:xfrm>
          </p:contentPart>
        </mc:Choice>
        <mc:Fallback>
          <p:pic>
            <p:nvPicPr>
              <p:cNvPr id="24" name="Ink 23">
                <a:extLst>
                  <a:ext uri="{FF2B5EF4-FFF2-40B4-BE49-F238E27FC236}">
                    <a16:creationId xmlns:a16="http://schemas.microsoft.com/office/drawing/2014/main" id="{EC215B56-2003-03DA-1897-EE05A9C3477B}"/>
                  </a:ext>
                </a:extLst>
              </p:cNvPr>
              <p:cNvPicPr/>
              <p:nvPr/>
            </p:nvPicPr>
            <p:blipFill>
              <a:blip r:embed="rId17"/>
              <a:stretch>
                <a:fillRect/>
              </a:stretch>
            </p:blipFill>
            <p:spPr>
              <a:xfrm>
                <a:off x="10768560" y="4018240"/>
                <a:ext cx="1368360" cy="28508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5" name="Ink 24">
                <a:extLst>
                  <a:ext uri="{FF2B5EF4-FFF2-40B4-BE49-F238E27FC236}">
                    <a16:creationId xmlns:a16="http://schemas.microsoft.com/office/drawing/2014/main" id="{8920F418-F893-3C23-C98D-3B8CD11D2EB4}"/>
                  </a:ext>
                </a:extLst>
              </p14:cNvPr>
              <p14:cNvContentPartPr/>
              <p14:nvPr/>
            </p14:nvContentPartPr>
            <p14:xfrm>
              <a:off x="10213080" y="3822040"/>
              <a:ext cx="587160" cy="262080"/>
            </p14:xfrm>
          </p:contentPart>
        </mc:Choice>
        <mc:Fallback>
          <p:pic>
            <p:nvPicPr>
              <p:cNvPr id="25" name="Ink 24">
                <a:extLst>
                  <a:ext uri="{FF2B5EF4-FFF2-40B4-BE49-F238E27FC236}">
                    <a16:creationId xmlns:a16="http://schemas.microsoft.com/office/drawing/2014/main" id="{8920F418-F893-3C23-C98D-3B8CD11D2EB4}"/>
                  </a:ext>
                </a:extLst>
              </p:cNvPr>
              <p:cNvPicPr/>
              <p:nvPr/>
            </p:nvPicPr>
            <p:blipFill>
              <a:blip r:embed="rId19"/>
              <a:stretch>
                <a:fillRect/>
              </a:stretch>
            </p:blipFill>
            <p:spPr>
              <a:xfrm>
                <a:off x="10177080" y="3750040"/>
                <a:ext cx="658800" cy="4057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6" name="Ink 25">
                <a:extLst>
                  <a:ext uri="{FF2B5EF4-FFF2-40B4-BE49-F238E27FC236}">
                    <a16:creationId xmlns:a16="http://schemas.microsoft.com/office/drawing/2014/main" id="{A6D0FC1E-E0EC-4BE9-1103-EC9DCAA979DA}"/>
                  </a:ext>
                </a:extLst>
              </p14:cNvPr>
              <p14:cNvContentPartPr/>
              <p14:nvPr/>
            </p14:nvContentPartPr>
            <p14:xfrm>
              <a:off x="2464951" y="3448737"/>
              <a:ext cx="360" cy="360"/>
            </p14:xfrm>
          </p:contentPart>
        </mc:Choice>
        <mc:Fallback>
          <p:pic>
            <p:nvPicPr>
              <p:cNvPr id="26" name="Ink 25">
                <a:extLst>
                  <a:ext uri="{FF2B5EF4-FFF2-40B4-BE49-F238E27FC236}">
                    <a16:creationId xmlns:a16="http://schemas.microsoft.com/office/drawing/2014/main" id="{A6D0FC1E-E0EC-4BE9-1103-EC9DCAA979DA}"/>
                  </a:ext>
                </a:extLst>
              </p:cNvPr>
              <p:cNvPicPr/>
              <p:nvPr/>
            </p:nvPicPr>
            <p:blipFill>
              <a:blip r:embed="rId21"/>
              <a:stretch>
                <a:fillRect/>
              </a:stretch>
            </p:blipFill>
            <p:spPr>
              <a:xfrm>
                <a:off x="2428951" y="3376737"/>
                <a:ext cx="72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 name="Ink 1">
                <a:extLst>
                  <a:ext uri="{FF2B5EF4-FFF2-40B4-BE49-F238E27FC236}">
                    <a16:creationId xmlns:a16="http://schemas.microsoft.com/office/drawing/2014/main" id="{015C4520-17CB-7E2D-FFA4-1FDCC6E73235}"/>
                  </a:ext>
                </a:extLst>
              </p14:cNvPr>
              <p14:cNvContentPartPr/>
              <p14:nvPr/>
            </p14:nvContentPartPr>
            <p14:xfrm>
              <a:off x="9849126" y="288253"/>
              <a:ext cx="210960" cy="280440"/>
            </p14:xfrm>
          </p:contentPart>
        </mc:Choice>
        <mc:Fallback>
          <p:pic>
            <p:nvPicPr>
              <p:cNvPr id="2" name="Ink 1">
                <a:extLst>
                  <a:ext uri="{FF2B5EF4-FFF2-40B4-BE49-F238E27FC236}">
                    <a16:creationId xmlns:a16="http://schemas.microsoft.com/office/drawing/2014/main" id="{015C4520-17CB-7E2D-FFA4-1FDCC6E73235}"/>
                  </a:ext>
                </a:extLst>
              </p:cNvPr>
              <p:cNvPicPr/>
              <p:nvPr/>
            </p:nvPicPr>
            <p:blipFill>
              <a:blip r:embed="rId23"/>
              <a:stretch>
                <a:fillRect/>
              </a:stretch>
            </p:blipFill>
            <p:spPr>
              <a:xfrm>
                <a:off x="9840486" y="279613"/>
                <a:ext cx="228600" cy="2980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 name="Ink 2">
                <a:extLst>
                  <a:ext uri="{FF2B5EF4-FFF2-40B4-BE49-F238E27FC236}">
                    <a16:creationId xmlns:a16="http://schemas.microsoft.com/office/drawing/2014/main" id="{CC08BAD5-3111-7703-0AE3-4260E7949936}"/>
                  </a:ext>
                </a:extLst>
              </p14:cNvPr>
              <p14:cNvContentPartPr/>
              <p14:nvPr/>
            </p14:nvContentPartPr>
            <p14:xfrm>
              <a:off x="-690234" y="3288493"/>
              <a:ext cx="360" cy="360"/>
            </p14:xfrm>
          </p:contentPart>
        </mc:Choice>
        <mc:Fallback>
          <p:pic>
            <p:nvPicPr>
              <p:cNvPr id="3" name="Ink 2">
                <a:extLst>
                  <a:ext uri="{FF2B5EF4-FFF2-40B4-BE49-F238E27FC236}">
                    <a16:creationId xmlns:a16="http://schemas.microsoft.com/office/drawing/2014/main" id="{CC08BAD5-3111-7703-0AE3-4260E7949936}"/>
                  </a:ext>
                </a:extLst>
              </p:cNvPr>
              <p:cNvPicPr/>
              <p:nvPr/>
            </p:nvPicPr>
            <p:blipFill>
              <a:blip r:embed="rId25"/>
              <a:stretch>
                <a:fillRect/>
              </a:stretch>
            </p:blipFill>
            <p:spPr>
              <a:xfrm>
                <a:off x="-699234" y="3279493"/>
                <a:ext cx="18000" cy="18000"/>
              </a:xfrm>
              <a:prstGeom prst="rect">
                <a:avLst/>
              </a:prstGeom>
            </p:spPr>
          </p:pic>
        </mc:Fallback>
      </mc:AlternateContent>
    </p:spTree>
    <p:extLst>
      <p:ext uri="{BB962C8B-B14F-4D97-AF65-F5344CB8AC3E}">
        <p14:creationId xmlns:p14="http://schemas.microsoft.com/office/powerpoint/2010/main" val="415456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B73ACBA-4CF5-6082-A161-C2A1A627784B}"/>
              </a:ext>
            </a:extLst>
          </p:cNvPr>
          <p:cNvPicPr>
            <a:picLocks noChangeAspect="1"/>
          </p:cNvPicPr>
          <p:nvPr/>
        </p:nvPicPr>
        <p:blipFill>
          <a:blip r:embed="rId3"/>
          <a:stretch>
            <a:fillRect/>
          </a:stretch>
        </p:blipFill>
        <p:spPr>
          <a:xfrm>
            <a:off x="6236516" y="1147255"/>
            <a:ext cx="6434518" cy="5532013"/>
          </a:xfrm>
          <a:prstGeom prst="rect">
            <a:avLst/>
          </a:prstGeom>
        </p:spPr>
      </p:pic>
      <p:sp>
        <p:nvSpPr>
          <p:cNvPr id="11" name="TextBox 10">
            <a:extLst>
              <a:ext uri="{FF2B5EF4-FFF2-40B4-BE49-F238E27FC236}">
                <a16:creationId xmlns:a16="http://schemas.microsoft.com/office/drawing/2014/main" id="{249BD306-9025-39F6-4CE3-2D6EC2C1E8D8}"/>
              </a:ext>
            </a:extLst>
          </p:cNvPr>
          <p:cNvSpPr txBox="1"/>
          <p:nvPr/>
        </p:nvSpPr>
        <p:spPr>
          <a:xfrm>
            <a:off x="333766" y="635932"/>
            <a:ext cx="6197940" cy="1200329"/>
          </a:xfrm>
          <a:prstGeom prst="rect">
            <a:avLst/>
          </a:prstGeom>
          <a:noFill/>
        </p:spPr>
        <p:txBody>
          <a:bodyPr wrap="square" rtlCol="0">
            <a:spAutoFit/>
          </a:bodyPr>
          <a:lstStyle/>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Now look to see how water in your school yard reaches the Bay and all the way out to the Puget Sound/Salish Sea!</a:t>
            </a:r>
          </a:p>
        </p:txBody>
      </p:sp>
      <p:sp>
        <p:nvSpPr>
          <p:cNvPr id="8" name="Rectangle 7">
            <a:extLst>
              <a:ext uri="{FF2B5EF4-FFF2-40B4-BE49-F238E27FC236}">
                <a16:creationId xmlns:a16="http://schemas.microsoft.com/office/drawing/2014/main" id="{2C68C50E-C895-450E-9D86-839452CD1461}"/>
              </a:ext>
            </a:extLst>
          </p:cNvPr>
          <p:cNvSpPr/>
          <p:nvPr/>
        </p:nvSpPr>
        <p:spPr>
          <a:xfrm flipV="1">
            <a:off x="9877055" y="5933440"/>
            <a:ext cx="496305" cy="508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7536" tIns="48768" rIns="97536" bIns="48768" numCol="1" spcCol="0" rtlCol="0" fromWordArt="0" anchor="ctr" anchorCtr="0" forceAA="0" compatLnSpc="1">
            <a:prstTxWarp prst="textNoShape">
              <a:avLst/>
            </a:prstTxWarp>
            <a:noAutofit/>
          </a:bodyPr>
          <a:lstStyle/>
          <a:p>
            <a:pPr defTabSz="975390"/>
            <a:endParaRPr lang="en-US" sz="1920">
              <a:solidFill>
                <a:prstClr val="white"/>
              </a:solidFill>
              <a:latin typeface="Calibri" panose="020F0502020204030204"/>
            </a:endParaRPr>
          </a:p>
        </p:txBody>
      </p:sp>
      <p:pic>
        <p:nvPicPr>
          <p:cNvPr id="6" name="Picture 5">
            <a:extLst>
              <a:ext uri="{FF2B5EF4-FFF2-40B4-BE49-F238E27FC236}">
                <a16:creationId xmlns:a16="http://schemas.microsoft.com/office/drawing/2014/main" id="{1A290A08-3F05-0A4F-2176-F0E89B6A01B8}"/>
              </a:ext>
            </a:extLst>
          </p:cNvPr>
          <p:cNvPicPr>
            <a:picLocks noChangeAspect="1"/>
          </p:cNvPicPr>
          <p:nvPr/>
        </p:nvPicPr>
        <p:blipFill>
          <a:blip r:embed="rId4"/>
          <a:stretch>
            <a:fillRect/>
          </a:stretch>
        </p:blipFill>
        <p:spPr>
          <a:xfrm>
            <a:off x="333766" y="1836261"/>
            <a:ext cx="5162815" cy="4743694"/>
          </a:xfrm>
          <a:prstGeom prst="rect">
            <a:avLst/>
          </a:prstGeom>
        </p:spPr>
      </p:pic>
      <p:cxnSp>
        <p:nvCxnSpPr>
          <p:cNvPr id="9" name="Straight Connector 8">
            <a:extLst>
              <a:ext uri="{FF2B5EF4-FFF2-40B4-BE49-F238E27FC236}">
                <a16:creationId xmlns:a16="http://schemas.microsoft.com/office/drawing/2014/main" id="{58CFAC37-CE9E-4841-9CE5-CCDF9FB5914D}"/>
              </a:ext>
            </a:extLst>
          </p:cNvPr>
          <p:cNvCxnSpPr>
            <a:cxnSpLocks/>
            <a:stCxn id="8" idx="1"/>
          </p:cNvCxnSpPr>
          <p:nvPr/>
        </p:nvCxnSpPr>
        <p:spPr>
          <a:xfrm flipH="1">
            <a:off x="4714240" y="6187440"/>
            <a:ext cx="5162815" cy="68083"/>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p14="http://schemas.microsoft.com/office/powerpoint/2010/main" Requires="p14">
          <p:contentPart p14:bwMode="auto" r:id="rId5">
            <p14:nvContentPartPr>
              <p14:cNvPr id="17" name="Ink 16">
                <a:extLst>
                  <a:ext uri="{FF2B5EF4-FFF2-40B4-BE49-F238E27FC236}">
                    <a16:creationId xmlns:a16="http://schemas.microsoft.com/office/drawing/2014/main" id="{84FDED78-FA1A-821E-8FC2-FF32FDE89976}"/>
                  </a:ext>
                </a:extLst>
              </p14:cNvPr>
              <p14:cNvContentPartPr/>
              <p14:nvPr/>
            </p14:nvContentPartPr>
            <p14:xfrm>
              <a:off x="3005160" y="3668680"/>
              <a:ext cx="1262520" cy="2640960"/>
            </p14:xfrm>
          </p:contentPart>
        </mc:Choice>
        <mc:Fallback>
          <p:pic>
            <p:nvPicPr>
              <p:cNvPr id="17" name="Ink 16">
                <a:extLst>
                  <a:ext uri="{FF2B5EF4-FFF2-40B4-BE49-F238E27FC236}">
                    <a16:creationId xmlns:a16="http://schemas.microsoft.com/office/drawing/2014/main" id="{84FDED78-FA1A-821E-8FC2-FF32FDE89976}"/>
                  </a:ext>
                </a:extLst>
              </p:cNvPr>
              <p:cNvPicPr/>
              <p:nvPr/>
            </p:nvPicPr>
            <p:blipFill>
              <a:blip r:embed="rId6"/>
              <a:stretch>
                <a:fillRect/>
              </a:stretch>
            </p:blipFill>
            <p:spPr>
              <a:xfrm>
                <a:off x="2951145" y="3560680"/>
                <a:ext cx="1370191" cy="2856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8" name="Ink 17">
                <a:extLst>
                  <a:ext uri="{FF2B5EF4-FFF2-40B4-BE49-F238E27FC236}">
                    <a16:creationId xmlns:a16="http://schemas.microsoft.com/office/drawing/2014/main" id="{894BB531-CDD7-081F-EE78-2D64083155CD}"/>
                  </a:ext>
                </a:extLst>
              </p14:cNvPr>
              <p14:cNvContentPartPr/>
              <p14:nvPr/>
            </p14:nvContentPartPr>
            <p14:xfrm>
              <a:off x="2962320" y="2961280"/>
              <a:ext cx="4320" cy="594720"/>
            </p14:xfrm>
          </p:contentPart>
        </mc:Choice>
        <mc:Fallback>
          <p:pic>
            <p:nvPicPr>
              <p:cNvPr id="18" name="Ink 17">
                <a:extLst>
                  <a:ext uri="{FF2B5EF4-FFF2-40B4-BE49-F238E27FC236}">
                    <a16:creationId xmlns:a16="http://schemas.microsoft.com/office/drawing/2014/main" id="{894BB531-CDD7-081F-EE78-2D64083155CD}"/>
                  </a:ext>
                </a:extLst>
              </p:cNvPr>
              <p:cNvPicPr/>
              <p:nvPr/>
            </p:nvPicPr>
            <p:blipFill>
              <a:blip r:embed="rId8"/>
              <a:stretch>
                <a:fillRect/>
              </a:stretch>
            </p:blipFill>
            <p:spPr>
              <a:xfrm>
                <a:off x="2908320" y="2853280"/>
                <a:ext cx="111960" cy="810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9" name="Ink 18">
                <a:extLst>
                  <a:ext uri="{FF2B5EF4-FFF2-40B4-BE49-F238E27FC236}">
                    <a16:creationId xmlns:a16="http://schemas.microsoft.com/office/drawing/2014/main" id="{0BD3DF6E-C7CF-449C-7435-BF4BDF53BF7B}"/>
                  </a:ext>
                </a:extLst>
              </p14:cNvPr>
              <p14:cNvContentPartPr/>
              <p14:nvPr/>
            </p14:nvContentPartPr>
            <p14:xfrm>
              <a:off x="9713400" y="4827520"/>
              <a:ext cx="436680" cy="1390680"/>
            </p14:xfrm>
          </p:contentPart>
        </mc:Choice>
        <mc:Fallback>
          <p:pic>
            <p:nvPicPr>
              <p:cNvPr id="19" name="Ink 18">
                <a:extLst>
                  <a:ext uri="{FF2B5EF4-FFF2-40B4-BE49-F238E27FC236}">
                    <a16:creationId xmlns:a16="http://schemas.microsoft.com/office/drawing/2014/main" id="{0BD3DF6E-C7CF-449C-7435-BF4BDF53BF7B}"/>
                  </a:ext>
                </a:extLst>
              </p:cNvPr>
              <p:cNvPicPr/>
              <p:nvPr/>
            </p:nvPicPr>
            <p:blipFill>
              <a:blip r:embed="rId10"/>
              <a:stretch>
                <a:fillRect/>
              </a:stretch>
            </p:blipFill>
            <p:spPr>
              <a:xfrm>
                <a:off x="9659400" y="4719520"/>
                <a:ext cx="544320" cy="1606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0" name="Ink 19">
                <a:extLst>
                  <a:ext uri="{FF2B5EF4-FFF2-40B4-BE49-F238E27FC236}">
                    <a16:creationId xmlns:a16="http://schemas.microsoft.com/office/drawing/2014/main" id="{199C8C7A-40EA-3241-CB4B-A956DB7D8437}"/>
                  </a:ext>
                </a:extLst>
              </p14:cNvPr>
              <p14:cNvContentPartPr/>
              <p14:nvPr/>
            </p14:nvContentPartPr>
            <p14:xfrm>
              <a:off x="3179400" y="4247920"/>
              <a:ext cx="1262880" cy="1858320"/>
            </p14:xfrm>
          </p:contentPart>
        </mc:Choice>
        <mc:Fallback>
          <p:pic>
            <p:nvPicPr>
              <p:cNvPr id="20" name="Ink 19">
                <a:extLst>
                  <a:ext uri="{FF2B5EF4-FFF2-40B4-BE49-F238E27FC236}">
                    <a16:creationId xmlns:a16="http://schemas.microsoft.com/office/drawing/2014/main" id="{199C8C7A-40EA-3241-CB4B-A956DB7D8437}"/>
                  </a:ext>
                </a:extLst>
              </p:cNvPr>
              <p:cNvPicPr/>
              <p:nvPr/>
            </p:nvPicPr>
            <p:blipFill>
              <a:blip r:embed="rId12"/>
              <a:stretch>
                <a:fillRect/>
              </a:stretch>
            </p:blipFill>
            <p:spPr>
              <a:xfrm>
                <a:off x="3143400" y="4175920"/>
                <a:ext cx="1334520" cy="2001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 name="Ink 1">
                <a:extLst>
                  <a:ext uri="{FF2B5EF4-FFF2-40B4-BE49-F238E27FC236}">
                    <a16:creationId xmlns:a16="http://schemas.microsoft.com/office/drawing/2014/main" id="{0025D2B0-8A77-DB99-7976-021384D9BDE0}"/>
                  </a:ext>
                </a:extLst>
              </p14:cNvPr>
              <p14:cNvContentPartPr/>
              <p14:nvPr/>
            </p14:nvContentPartPr>
            <p14:xfrm>
              <a:off x="3641286" y="1186813"/>
              <a:ext cx="360" cy="360"/>
            </p14:xfrm>
          </p:contentPart>
        </mc:Choice>
        <mc:Fallback>
          <p:pic>
            <p:nvPicPr>
              <p:cNvPr id="2" name="Ink 1">
                <a:extLst>
                  <a:ext uri="{FF2B5EF4-FFF2-40B4-BE49-F238E27FC236}">
                    <a16:creationId xmlns:a16="http://schemas.microsoft.com/office/drawing/2014/main" id="{0025D2B0-8A77-DB99-7976-021384D9BDE0}"/>
                  </a:ext>
                </a:extLst>
              </p:cNvPr>
              <p:cNvPicPr/>
              <p:nvPr/>
            </p:nvPicPr>
            <p:blipFill>
              <a:blip r:embed="rId14"/>
              <a:stretch>
                <a:fillRect/>
              </a:stretch>
            </p:blipFill>
            <p:spPr>
              <a:xfrm>
                <a:off x="3632286" y="1178173"/>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 name="Ink 2">
                <a:extLst>
                  <a:ext uri="{FF2B5EF4-FFF2-40B4-BE49-F238E27FC236}">
                    <a16:creationId xmlns:a16="http://schemas.microsoft.com/office/drawing/2014/main" id="{E7ACBA7A-4F0A-D226-AD79-B16E65CE080E}"/>
                  </a:ext>
                </a:extLst>
              </p14:cNvPr>
              <p14:cNvContentPartPr/>
              <p14:nvPr/>
            </p14:nvContentPartPr>
            <p14:xfrm>
              <a:off x="4555686" y="4266973"/>
              <a:ext cx="360" cy="360"/>
            </p14:xfrm>
          </p:contentPart>
        </mc:Choice>
        <mc:Fallback>
          <p:pic>
            <p:nvPicPr>
              <p:cNvPr id="3" name="Ink 2">
                <a:extLst>
                  <a:ext uri="{FF2B5EF4-FFF2-40B4-BE49-F238E27FC236}">
                    <a16:creationId xmlns:a16="http://schemas.microsoft.com/office/drawing/2014/main" id="{E7ACBA7A-4F0A-D226-AD79-B16E65CE080E}"/>
                  </a:ext>
                </a:extLst>
              </p:cNvPr>
              <p:cNvPicPr/>
              <p:nvPr/>
            </p:nvPicPr>
            <p:blipFill>
              <a:blip r:embed="rId14"/>
              <a:stretch>
                <a:fillRect/>
              </a:stretch>
            </p:blipFill>
            <p:spPr>
              <a:xfrm>
                <a:off x="4546686" y="4258333"/>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 name="Ink 3">
                <a:extLst>
                  <a:ext uri="{FF2B5EF4-FFF2-40B4-BE49-F238E27FC236}">
                    <a16:creationId xmlns:a16="http://schemas.microsoft.com/office/drawing/2014/main" id="{70E0A4BD-C23F-EC26-6701-24751D1B9E15}"/>
                  </a:ext>
                </a:extLst>
              </p14:cNvPr>
              <p14:cNvContentPartPr/>
              <p14:nvPr/>
            </p14:nvContentPartPr>
            <p14:xfrm>
              <a:off x="4732086" y="4459213"/>
              <a:ext cx="360" cy="360"/>
            </p14:xfrm>
          </p:contentPart>
        </mc:Choice>
        <mc:Fallback>
          <p:pic>
            <p:nvPicPr>
              <p:cNvPr id="4" name="Ink 3">
                <a:extLst>
                  <a:ext uri="{FF2B5EF4-FFF2-40B4-BE49-F238E27FC236}">
                    <a16:creationId xmlns:a16="http://schemas.microsoft.com/office/drawing/2014/main" id="{70E0A4BD-C23F-EC26-6701-24751D1B9E15}"/>
                  </a:ext>
                </a:extLst>
              </p:cNvPr>
              <p:cNvPicPr/>
              <p:nvPr/>
            </p:nvPicPr>
            <p:blipFill>
              <a:blip r:embed="rId14"/>
              <a:stretch>
                <a:fillRect/>
              </a:stretch>
            </p:blipFill>
            <p:spPr>
              <a:xfrm>
                <a:off x="4723086" y="4450213"/>
                <a:ext cx="18000" cy="18000"/>
              </a:xfrm>
              <a:prstGeom prst="rect">
                <a:avLst/>
              </a:prstGeom>
            </p:spPr>
          </p:pic>
        </mc:Fallback>
      </mc:AlternateContent>
    </p:spTree>
    <p:extLst>
      <p:ext uri="{BB962C8B-B14F-4D97-AF65-F5344CB8AC3E}">
        <p14:creationId xmlns:p14="http://schemas.microsoft.com/office/powerpoint/2010/main" val="2229931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0910-C0E5-4A24-00D7-E301AFE729DB}"/>
              </a:ext>
            </a:extLst>
          </p:cNvPr>
          <p:cNvSpPr>
            <a:spLocks noGrp="1"/>
          </p:cNvSpPr>
          <p:nvPr>
            <p:ph type="title"/>
          </p:nvPr>
        </p:nvSpPr>
        <p:spPr>
          <a:xfrm>
            <a:off x="1121664" y="625943"/>
            <a:ext cx="3901440" cy="1755648"/>
          </a:xfrm>
        </p:spPr>
        <p:txBody>
          <a:bodyPr>
            <a:normAutofit/>
          </a:bodyPr>
          <a:lstStyle/>
          <a:p>
            <a:r>
              <a:rPr lang="en-US" sz="3400" dirty="0"/>
              <a:t>How did we figure this out?</a:t>
            </a:r>
          </a:p>
        </p:txBody>
      </p:sp>
      <p:sp>
        <p:nvSpPr>
          <p:cNvPr id="3" name="Content Placeholder 2">
            <a:extLst>
              <a:ext uri="{FF2B5EF4-FFF2-40B4-BE49-F238E27FC236}">
                <a16:creationId xmlns:a16="http://schemas.microsoft.com/office/drawing/2014/main" id="{FC8A9448-11D6-A2DA-D798-31F8AB76F4F0}"/>
              </a:ext>
            </a:extLst>
          </p:cNvPr>
          <p:cNvSpPr>
            <a:spLocks noGrp="1"/>
          </p:cNvSpPr>
          <p:nvPr>
            <p:ph idx="1"/>
          </p:nvPr>
        </p:nvSpPr>
        <p:spPr>
          <a:xfrm>
            <a:off x="5600113" y="625943"/>
            <a:ext cx="6513858" cy="1755648"/>
          </a:xfrm>
        </p:spPr>
        <p:txBody>
          <a:bodyPr anchor="ctr">
            <a:normAutofit fontScale="92500" lnSpcReduction="10000"/>
          </a:bodyPr>
          <a:lstStyle/>
          <a:p>
            <a:pPr marL="0" indent="0">
              <a:buNone/>
            </a:pPr>
            <a:r>
              <a:rPr lang="en-US" sz="3200" dirty="0"/>
              <a:t>To view this map on your own, go here:</a:t>
            </a:r>
          </a:p>
          <a:p>
            <a:r>
              <a:rPr lang="en-US" sz="3200" dirty="0">
                <a:hlinkClick r:id="rId2"/>
              </a:rPr>
              <a:t>https://tacoma.maps.arcgis.com/home/webmap/viewer.html?layers=23e9a402b47d46058193362cb6c27a9e</a:t>
            </a:r>
            <a:r>
              <a:rPr lang="en-US" sz="3200" dirty="0"/>
              <a:t> </a:t>
            </a:r>
          </a:p>
        </p:txBody>
      </p:sp>
      <p:pic>
        <p:nvPicPr>
          <p:cNvPr id="6" name="Picture 5">
            <a:extLst>
              <a:ext uri="{FF2B5EF4-FFF2-40B4-BE49-F238E27FC236}">
                <a16:creationId xmlns:a16="http://schemas.microsoft.com/office/drawing/2014/main" id="{58277521-7B62-2061-58A9-197F3266C27F}"/>
              </a:ext>
            </a:extLst>
          </p:cNvPr>
          <p:cNvPicPr>
            <a:picLocks noChangeAspect="1"/>
          </p:cNvPicPr>
          <p:nvPr/>
        </p:nvPicPr>
        <p:blipFill>
          <a:blip r:embed="rId3"/>
          <a:stretch>
            <a:fillRect/>
          </a:stretch>
        </p:blipFill>
        <p:spPr>
          <a:xfrm>
            <a:off x="382545" y="2733282"/>
            <a:ext cx="5846943" cy="3712809"/>
          </a:xfrm>
          <a:prstGeom prst="rect">
            <a:avLst/>
          </a:prstGeom>
        </p:spPr>
      </p:pic>
      <p:pic>
        <p:nvPicPr>
          <p:cNvPr id="7" name="Picture 6">
            <a:extLst>
              <a:ext uri="{FF2B5EF4-FFF2-40B4-BE49-F238E27FC236}">
                <a16:creationId xmlns:a16="http://schemas.microsoft.com/office/drawing/2014/main" id="{07F3706D-B7DE-DBD2-1E4A-94CD2C9823B0}"/>
              </a:ext>
            </a:extLst>
          </p:cNvPr>
          <p:cNvPicPr>
            <a:picLocks noChangeAspect="1"/>
          </p:cNvPicPr>
          <p:nvPr/>
        </p:nvPicPr>
        <p:blipFill>
          <a:blip r:embed="rId4"/>
          <a:stretch>
            <a:fillRect/>
          </a:stretch>
        </p:blipFill>
        <p:spPr>
          <a:xfrm>
            <a:off x="6502400" y="4983738"/>
            <a:ext cx="5891287" cy="1590648"/>
          </a:xfrm>
          <a:prstGeom prst="rect">
            <a:avLst/>
          </a:prstGeom>
        </p:spPr>
      </p:pic>
      <p:sp>
        <p:nvSpPr>
          <p:cNvPr id="4" name="Date Placeholder 3">
            <a:extLst>
              <a:ext uri="{FF2B5EF4-FFF2-40B4-BE49-F238E27FC236}">
                <a16:creationId xmlns:a16="http://schemas.microsoft.com/office/drawing/2014/main" id="{6E434CBE-A68C-F681-FE89-565D2DC44D49}"/>
              </a:ext>
            </a:extLst>
          </p:cNvPr>
          <p:cNvSpPr>
            <a:spLocks noGrp="1"/>
          </p:cNvSpPr>
          <p:nvPr>
            <p:ph type="dt" sz="half" idx="10"/>
          </p:nvPr>
        </p:nvSpPr>
        <p:spPr>
          <a:xfrm>
            <a:off x="1121664" y="6780106"/>
            <a:ext cx="2698496" cy="389467"/>
          </a:xfrm>
        </p:spPr>
        <p:txBody>
          <a:bodyPr>
            <a:normAutofit/>
          </a:bodyPr>
          <a:lstStyle/>
          <a:p>
            <a:pPr>
              <a:spcAft>
                <a:spcPts val="600"/>
              </a:spcAft>
            </a:pPr>
            <a:fld id="{F6B1C71B-0144-43ED-8930-10C10E26CBD9}" type="datetime1">
              <a:rPr lang="en-US">
                <a:solidFill>
                  <a:schemeClr val="tx1">
                    <a:lumMod val="50000"/>
                    <a:lumOff val="50000"/>
                  </a:schemeClr>
                </a:solidFill>
              </a:rPr>
              <a:pPr>
                <a:spcAft>
                  <a:spcPts val="600"/>
                </a:spcAft>
              </a:pPr>
              <a:t>2/4/2023</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E68162F6-64A2-BC46-4750-2F7CDA7FE2B2}"/>
              </a:ext>
            </a:extLst>
          </p:cNvPr>
          <p:cNvSpPr txBox="1"/>
          <p:nvPr/>
        </p:nvSpPr>
        <p:spPr>
          <a:xfrm>
            <a:off x="6547348" y="3236477"/>
            <a:ext cx="3926688" cy="1200329"/>
          </a:xfrm>
          <a:prstGeom prst="rect">
            <a:avLst/>
          </a:prstGeom>
          <a:noFill/>
        </p:spPr>
        <p:txBody>
          <a:bodyPr wrap="square" rtlCol="0">
            <a:spAutoFit/>
          </a:bodyPr>
          <a:lstStyle/>
          <a:p>
            <a:pPr marL="342900" indent="-342900">
              <a:buFont typeface="+mj-lt"/>
              <a:buAutoNum type="arabicPeriod"/>
            </a:pPr>
            <a:r>
              <a:rPr lang="en-US" dirty="0"/>
              <a:t>View in “Map Classic”</a:t>
            </a:r>
          </a:p>
          <a:p>
            <a:pPr marL="342900" indent="-342900">
              <a:buFont typeface="+mj-lt"/>
              <a:buAutoNum type="arabicPeriod"/>
            </a:pPr>
            <a:r>
              <a:rPr lang="en-US" dirty="0"/>
              <a:t>Check “</a:t>
            </a:r>
            <a:r>
              <a:rPr lang="en-US" dirty="0" err="1"/>
              <a:t>Surfacewater</a:t>
            </a:r>
            <a:r>
              <a:rPr lang="en-US" dirty="0"/>
              <a:t> Network” box</a:t>
            </a:r>
          </a:p>
          <a:p>
            <a:pPr marL="342900" indent="-342900">
              <a:buFont typeface="+mj-lt"/>
              <a:buAutoNum type="arabicPeriod"/>
            </a:pPr>
            <a:r>
              <a:rPr lang="en-US" dirty="0"/>
              <a:t>Put in the name of the school</a:t>
            </a:r>
          </a:p>
          <a:p>
            <a:pPr marL="342900" indent="-342900">
              <a:buFont typeface="+mj-lt"/>
              <a:buAutoNum type="arabicPeriod"/>
            </a:pPr>
            <a:r>
              <a:rPr lang="en-US" dirty="0"/>
              <a:t>Zoom IN to see the green lines</a:t>
            </a:r>
          </a:p>
        </p:txBody>
      </p:sp>
    </p:spTree>
    <p:extLst>
      <p:ext uri="{BB962C8B-B14F-4D97-AF65-F5344CB8AC3E}">
        <p14:creationId xmlns:p14="http://schemas.microsoft.com/office/powerpoint/2010/main" val="312876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06F8099B-F0C9-1343-91CC-EB75BE3AC57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Guide TEMPLATE" id="{354171B2-6CC0-AD49-9357-FDBBA9A844E8}" vid="{4279B352-FEC9-184A-84CB-A3759C1287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4DFC213B412F4CBFA8594557A82087" ma:contentTypeVersion="16" ma:contentTypeDescription="Create a new document." ma:contentTypeScope="" ma:versionID="446714c48419515c5bb404194c633cf2">
  <xsd:schema xmlns:xsd="http://www.w3.org/2001/XMLSchema" xmlns:xs="http://www.w3.org/2001/XMLSchema" xmlns:p="http://schemas.microsoft.com/office/2006/metadata/properties" xmlns:ns2="72dab5ac-ebd7-4489-96fd-5e04b1b08638" xmlns:ns3="188c5fa1-f80e-45c6-a801-680064d87fe8" targetNamespace="http://schemas.microsoft.com/office/2006/metadata/properties" ma:root="true" ma:fieldsID="ea4afb377a6507a26a11cc9f25b9dfeb" ns2:_="" ns3:_="">
    <xsd:import namespace="72dab5ac-ebd7-4489-96fd-5e04b1b08638"/>
    <xsd:import namespace="188c5fa1-f80e-45c6-a801-680064d87f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ab5ac-ebd7-4489-96fd-5e04b1b086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634ed1-4cc0-49ff-a336-d0e57e2f72d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88c5fa1-f80e-45c6-a801-680064d87f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b5e44d2-5025-4353-9e16-f7225f2a0c32}" ma:internalName="TaxCatchAll" ma:showField="CatchAllData" ma:web="188c5fa1-f80e-45c6-a801-680064d87f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88c5fa1-f80e-45c6-a801-680064d87fe8" xsi:nil="true"/>
    <lcf76f155ced4ddcb4097134ff3c332f xmlns="72dab5ac-ebd7-4489-96fd-5e04b1b086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462347-29A2-4586-B7B3-B58863DCD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ab5ac-ebd7-4489-96fd-5e04b1b08638"/>
    <ds:schemaRef ds:uri="188c5fa1-f80e-45c6-a801-680064d87f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D131BB-8766-487A-B10A-B2C51495A59F}">
  <ds:schemaRefs>
    <ds:schemaRef ds:uri="http://schemas.microsoft.com/sharepoint/v3/contenttype/forms"/>
  </ds:schemaRefs>
</ds:datastoreItem>
</file>

<file path=customXml/itemProps3.xml><?xml version="1.0" encoding="utf-8"?>
<ds:datastoreItem xmlns:ds="http://schemas.openxmlformats.org/officeDocument/2006/customXml" ds:itemID="{DB3678EA-B1B1-4771-8F43-97160D9DD230}">
  <ds:schemaRefs>
    <ds:schemaRef ds:uri="http://schemas.microsoft.com/office/2006/metadata/properties"/>
    <ds:schemaRef ds:uri="http://www.w3.org/XML/1998/namespace"/>
    <ds:schemaRef ds:uri="http://purl.org/dc/dcmitype/"/>
    <ds:schemaRef ds:uri="http://purl.org/dc/terms/"/>
    <ds:schemaRef ds:uri="http://schemas.microsoft.com/office/2006/documentManagement/types"/>
    <ds:schemaRef ds:uri="http://purl.org/dc/elements/1.1/"/>
    <ds:schemaRef ds:uri="188c5fa1-f80e-45c6-a801-680064d87fe8"/>
    <ds:schemaRef ds:uri="http://schemas.microsoft.com/office/infopath/2007/PartnerControls"/>
    <ds:schemaRef ds:uri="http://schemas.openxmlformats.org/package/2006/metadata/core-properties"/>
    <ds:schemaRef ds:uri="72dab5ac-ebd7-4489-96fd-5e04b1b08638"/>
  </ds:schemaRefs>
</ds:datastoreItem>
</file>

<file path=docProps/app.xml><?xml version="1.0" encoding="utf-8"?>
<Properties xmlns="http://schemas.openxmlformats.org/officeDocument/2006/extended-properties" xmlns:vt="http://schemas.openxmlformats.org/officeDocument/2006/docPropsVTypes">
  <Template/>
  <TotalTime>17816</TotalTime>
  <Words>667</Words>
  <Application>Microsoft Office PowerPoint</Application>
  <PresentationFormat>Custom</PresentationFormat>
  <Paragraphs>48</Paragraphs>
  <Slides>8</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Helvetica Neue</vt:lpstr>
      <vt:lpstr>Segoe UI</vt:lpstr>
      <vt:lpstr>Symbol</vt:lpstr>
      <vt:lpstr>office theme</vt:lpstr>
      <vt:lpstr>1_Office Theme</vt:lpstr>
      <vt:lpstr>Community Waters School Guide:  Fawcett Elementary School</vt:lpstr>
      <vt:lpstr>Mapping Your Schoolyard – Fawcett Elementary Name: ____________ Date: _________</vt:lpstr>
      <vt:lpstr>Fawcett Elementary @ McKinley  Where does your school’s stormwater go?  Follow the green lines and arrows! </vt:lpstr>
      <vt:lpstr>PowerPoint Presentation</vt:lpstr>
      <vt:lpstr>Fawcett Elementary   Where does your school’s stormwater go?   Start by following the green lines and arrows!  Go to the next slide to see where it goes from there.</vt:lpstr>
      <vt:lpstr>PowerPoint Presentation</vt:lpstr>
      <vt:lpstr>PowerPoint Presentation</vt:lpstr>
      <vt:lpstr>How did we figure this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Celina Steiger</cp:lastModifiedBy>
  <cp:revision>21</cp:revision>
  <dcterms:created xsi:type="dcterms:W3CDTF">2021-06-30T19:40:51Z</dcterms:created>
  <dcterms:modified xsi:type="dcterms:W3CDTF">2023-02-04T18:49:18Z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0x010100B74DFC213B412F4CBFA8594557A82087</vt:lpwstr>
  </property>
  <property fmtid="{D5CDD505-2E9C-101B-9397-08002B2CF9AE}" pid="3" name="MediaServiceImageTags">
    <vt:lpwstr/>
  </property>
</Properties>
</file>