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8"/>
  </p:notesMasterIdLst>
  <p:sldIdLst>
    <p:sldId id="256" r:id="rId6"/>
    <p:sldId id="257" r:id="rId7"/>
    <p:sldId id="263" r:id="rId8"/>
    <p:sldId id="275" r:id="rId9"/>
    <p:sldId id="276" r:id="rId10"/>
    <p:sldId id="277" r:id="rId11"/>
    <p:sldId id="258" r:id="rId12"/>
    <p:sldId id="259" r:id="rId13"/>
    <p:sldId id="273" r:id="rId14"/>
    <p:sldId id="274" r:id="rId15"/>
    <p:sldId id="283" r:id="rId16"/>
    <p:sldId id="260" r:id="rId17"/>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474B7E-FEB5-46C2-AC11-E3CF8CD815AF}" v="16" dt="2023-01-09T23:11:09.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8"/>
    <p:restoredTop sz="96296"/>
  </p:normalViewPr>
  <p:slideViewPr>
    <p:cSldViewPr snapToGrid="0">
      <p:cViewPr varScale="1">
        <p:scale>
          <a:sx n="93" d="100"/>
          <a:sy n="93" d="100"/>
        </p:scale>
        <p:origin x="11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87474B7E-FEB5-46C2-AC11-E3CF8CD815AF}"/>
    <pc:docChg chg="custSel addSld modSld">
      <pc:chgData name="Celina Steiger" userId="84c8b75e-439a-494b-a32d-c4b3d6be4b87" providerId="ADAL" clId="{87474B7E-FEB5-46C2-AC11-E3CF8CD815AF}" dt="2023-01-09T23:15:40.067" v="821" actId="1076"/>
      <pc:docMkLst>
        <pc:docMk/>
      </pc:docMkLst>
      <pc:sldChg chg="modSp mod">
        <pc:chgData name="Celina Steiger" userId="84c8b75e-439a-494b-a32d-c4b3d6be4b87" providerId="ADAL" clId="{87474B7E-FEB5-46C2-AC11-E3CF8CD815AF}" dt="2023-01-09T22:43:51.863" v="4" actId="20577"/>
        <pc:sldMkLst>
          <pc:docMk/>
          <pc:sldMk cId="109857222" sldId="256"/>
        </pc:sldMkLst>
        <pc:spChg chg="mod">
          <ac:chgData name="Celina Steiger" userId="84c8b75e-439a-494b-a32d-c4b3d6be4b87" providerId="ADAL" clId="{87474B7E-FEB5-46C2-AC11-E3CF8CD815AF}" dt="2023-01-09T22:43:51.863" v="4" actId="20577"/>
          <ac:spMkLst>
            <pc:docMk/>
            <pc:sldMk cId="109857222" sldId="256"/>
            <ac:spMk id="2" creationId="{00000000-0000-0000-0000-000000000000}"/>
          </ac:spMkLst>
        </pc:spChg>
      </pc:sldChg>
      <pc:sldChg chg="modSp mod">
        <pc:chgData name="Celina Steiger" userId="84c8b75e-439a-494b-a32d-c4b3d6be4b87" providerId="ADAL" clId="{87474B7E-FEB5-46C2-AC11-E3CF8CD815AF}" dt="2023-01-09T23:06:15.465" v="689" actId="14100"/>
        <pc:sldMkLst>
          <pc:docMk/>
          <pc:sldMk cId="3815589825" sldId="258"/>
        </pc:sldMkLst>
        <pc:spChg chg="mod">
          <ac:chgData name="Celina Steiger" userId="84c8b75e-439a-494b-a32d-c4b3d6be4b87" providerId="ADAL" clId="{87474B7E-FEB5-46C2-AC11-E3CF8CD815AF}" dt="2023-01-09T23:06:15.465" v="689" actId="14100"/>
          <ac:spMkLst>
            <pc:docMk/>
            <pc:sldMk cId="3815589825" sldId="258"/>
            <ac:spMk id="3" creationId="{8FDA370E-67D6-D473-121E-9653870DBC88}"/>
          </ac:spMkLst>
        </pc:spChg>
      </pc:sldChg>
      <pc:sldChg chg="modSp mod">
        <pc:chgData name="Celina Steiger" userId="84c8b75e-439a-494b-a32d-c4b3d6be4b87" providerId="ADAL" clId="{87474B7E-FEB5-46C2-AC11-E3CF8CD815AF}" dt="2023-01-09T23:12:46.847" v="796" actId="20577"/>
        <pc:sldMkLst>
          <pc:docMk/>
          <pc:sldMk cId="1451481623" sldId="259"/>
        </pc:sldMkLst>
        <pc:spChg chg="mod">
          <ac:chgData name="Celina Steiger" userId="84c8b75e-439a-494b-a32d-c4b3d6be4b87" providerId="ADAL" clId="{87474B7E-FEB5-46C2-AC11-E3CF8CD815AF}" dt="2023-01-09T23:12:46.847" v="796" actId="20577"/>
          <ac:spMkLst>
            <pc:docMk/>
            <pc:sldMk cId="1451481623" sldId="259"/>
            <ac:spMk id="5" creationId="{0364F82A-2C34-5EF7-6E19-53C142093A10}"/>
          </ac:spMkLst>
        </pc:spChg>
      </pc:sldChg>
      <pc:sldChg chg="addSp delSp modSp mod">
        <pc:chgData name="Celina Steiger" userId="84c8b75e-439a-494b-a32d-c4b3d6be4b87" providerId="ADAL" clId="{87474B7E-FEB5-46C2-AC11-E3CF8CD815AF}" dt="2023-01-09T22:56:14.800" v="683" actId="1076"/>
        <pc:sldMkLst>
          <pc:docMk/>
          <pc:sldMk cId="2960306972" sldId="260"/>
        </pc:sldMkLst>
        <pc:spChg chg="mod">
          <ac:chgData name="Celina Steiger" userId="84c8b75e-439a-494b-a32d-c4b3d6be4b87" providerId="ADAL" clId="{87474B7E-FEB5-46C2-AC11-E3CF8CD815AF}" dt="2023-01-09T22:53:49.128" v="402" actId="1076"/>
          <ac:spMkLst>
            <pc:docMk/>
            <pc:sldMk cId="2960306972" sldId="260"/>
            <ac:spMk id="2" creationId="{93BCC4D0-90E5-420A-8775-A10AADD1393F}"/>
          </ac:spMkLst>
        </pc:spChg>
        <pc:spChg chg="add del">
          <ac:chgData name="Celina Steiger" userId="84c8b75e-439a-494b-a32d-c4b3d6be4b87" providerId="ADAL" clId="{87474B7E-FEB5-46C2-AC11-E3CF8CD815AF}" dt="2023-01-09T22:51:28.419" v="231"/>
          <ac:spMkLst>
            <pc:docMk/>
            <pc:sldMk cId="2960306972" sldId="260"/>
            <ac:spMk id="3" creationId="{59AE9FAB-00F6-0BFA-0DD9-3C056098AD42}"/>
          </ac:spMkLst>
        </pc:spChg>
        <pc:spChg chg="mod">
          <ac:chgData name="Celina Steiger" userId="84c8b75e-439a-494b-a32d-c4b3d6be4b87" providerId="ADAL" clId="{87474B7E-FEB5-46C2-AC11-E3CF8CD815AF}" dt="2023-01-09T22:54:02.271" v="410" actId="14100"/>
          <ac:spMkLst>
            <pc:docMk/>
            <pc:sldMk cId="2960306972" sldId="260"/>
            <ac:spMk id="4" creationId="{2FA92733-ABF0-4F48-8D02-42FCEDA1330E}"/>
          </ac:spMkLst>
        </pc:spChg>
        <pc:spChg chg="mod">
          <ac:chgData name="Celina Steiger" userId="84c8b75e-439a-494b-a32d-c4b3d6be4b87" providerId="ADAL" clId="{87474B7E-FEB5-46C2-AC11-E3CF8CD815AF}" dt="2023-01-09T22:55:51.704" v="677" actId="12"/>
          <ac:spMkLst>
            <pc:docMk/>
            <pc:sldMk cId="2960306972" sldId="260"/>
            <ac:spMk id="6" creationId="{6970B77B-9AEC-462D-9A3C-1DED33736DBE}"/>
          </ac:spMkLst>
        </pc:spChg>
        <pc:picChg chg="add mod modCrop">
          <ac:chgData name="Celina Steiger" userId="84c8b75e-439a-494b-a32d-c4b3d6be4b87" providerId="ADAL" clId="{87474B7E-FEB5-46C2-AC11-E3CF8CD815AF}" dt="2023-01-09T22:56:10.377" v="681" actId="1076"/>
          <ac:picMkLst>
            <pc:docMk/>
            <pc:sldMk cId="2960306972" sldId="260"/>
            <ac:picMk id="5" creationId="{3D81E932-A1E3-9BF1-59C7-947FDACC5EB0}"/>
          </ac:picMkLst>
        </pc:picChg>
        <pc:picChg chg="add mod modCrop">
          <ac:chgData name="Celina Steiger" userId="84c8b75e-439a-494b-a32d-c4b3d6be4b87" providerId="ADAL" clId="{87474B7E-FEB5-46C2-AC11-E3CF8CD815AF}" dt="2023-01-09T22:56:11.704" v="682" actId="1076"/>
          <ac:picMkLst>
            <pc:docMk/>
            <pc:sldMk cId="2960306972" sldId="260"/>
            <ac:picMk id="7" creationId="{01ED5732-1CC6-CBDB-C53B-C95C9B889C1C}"/>
          </ac:picMkLst>
        </pc:picChg>
        <pc:picChg chg="add mod">
          <ac:chgData name="Celina Steiger" userId="84c8b75e-439a-494b-a32d-c4b3d6be4b87" providerId="ADAL" clId="{87474B7E-FEB5-46C2-AC11-E3CF8CD815AF}" dt="2023-01-09T22:56:14.800" v="683" actId="1076"/>
          <ac:picMkLst>
            <pc:docMk/>
            <pc:sldMk cId="2960306972" sldId="260"/>
            <ac:picMk id="8" creationId="{54D2E07B-4E3D-AF47-B692-D2DC05FE2F4E}"/>
          </ac:picMkLst>
        </pc:picChg>
      </pc:sldChg>
      <pc:sldChg chg="setBg">
        <pc:chgData name="Celina Steiger" userId="84c8b75e-439a-494b-a32d-c4b3d6be4b87" providerId="ADAL" clId="{87474B7E-FEB5-46C2-AC11-E3CF8CD815AF}" dt="2023-01-09T22:56:47.399" v="685"/>
        <pc:sldMkLst>
          <pc:docMk/>
          <pc:sldMk cId="2742104049" sldId="273"/>
        </pc:sldMkLst>
      </pc:sldChg>
      <pc:sldChg chg="addSp modSp mod setBg">
        <pc:chgData name="Celina Steiger" userId="84c8b75e-439a-494b-a32d-c4b3d6be4b87" providerId="ADAL" clId="{87474B7E-FEB5-46C2-AC11-E3CF8CD815AF}" dt="2023-01-09T23:15:40.067" v="821" actId="1076"/>
        <pc:sldMkLst>
          <pc:docMk/>
          <pc:sldMk cId="541098309" sldId="274"/>
        </pc:sldMkLst>
        <pc:spChg chg="mod">
          <ac:chgData name="Celina Steiger" userId="84c8b75e-439a-494b-a32d-c4b3d6be4b87" providerId="ADAL" clId="{87474B7E-FEB5-46C2-AC11-E3CF8CD815AF}" dt="2023-01-09T23:15:40.067" v="821" actId="1076"/>
          <ac:spMkLst>
            <pc:docMk/>
            <pc:sldMk cId="541098309" sldId="274"/>
            <ac:spMk id="3" creationId="{C9A9F87C-C154-47B3-9990-6C59FE50C50A}"/>
          </ac:spMkLst>
        </pc:spChg>
        <pc:picChg chg="add mod">
          <ac:chgData name="Celina Steiger" userId="84c8b75e-439a-494b-a32d-c4b3d6be4b87" providerId="ADAL" clId="{87474B7E-FEB5-46C2-AC11-E3CF8CD815AF}" dt="2023-01-09T23:14:29.434" v="812" actId="1076"/>
          <ac:picMkLst>
            <pc:docMk/>
            <pc:sldMk cId="541098309" sldId="274"/>
            <ac:picMk id="4" creationId="{51004C88-C26E-2FB1-FB4D-9EB00D1EE3BF}"/>
          </ac:picMkLst>
        </pc:picChg>
        <pc:picChg chg="mod">
          <ac:chgData name="Celina Steiger" userId="84c8b75e-439a-494b-a32d-c4b3d6be4b87" providerId="ADAL" clId="{87474B7E-FEB5-46C2-AC11-E3CF8CD815AF}" dt="2023-01-09T23:14:31.467" v="813" actId="1076"/>
          <ac:picMkLst>
            <pc:docMk/>
            <pc:sldMk cId="541098309" sldId="274"/>
            <ac:picMk id="12" creationId="{AF861132-71D9-AC7B-2F0C-992653362B8B}"/>
          </ac:picMkLst>
        </pc:picChg>
        <pc:inkChg chg="add">
          <ac:chgData name="Celina Steiger" userId="84c8b75e-439a-494b-a32d-c4b3d6be4b87" providerId="ADAL" clId="{87474B7E-FEB5-46C2-AC11-E3CF8CD815AF}" dt="2023-01-09T23:14:55.452" v="816" actId="9405"/>
          <ac:inkMkLst>
            <pc:docMk/>
            <pc:sldMk cId="541098309" sldId="274"/>
            <ac:inkMk id="14" creationId="{A3C90186-84D7-A911-82A4-9A32AE2450CE}"/>
          </ac:inkMkLst>
        </pc:inkChg>
        <pc:inkChg chg="add">
          <ac:chgData name="Celina Steiger" userId="84c8b75e-439a-494b-a32d-c4b3d6be4b87" providerId="ADAL" clId="{87474B7E-FEB5-46C2-AC11-E3CF8CD815AF}" dt="2023-01-09T23:15:01.715" v="817" actId="9405"/>
          <ac:inkMkLst>
            <pc:docMk/>
            <pc:sldMk cId="541098309" sldId="274"/>
            <ac:inkMk id="16" creationId="{3D7C1350-2A03-EAB9-C00F-BED01681ABD8}"/>
          </ac:inkMkLst>
        </pc:inkChg>
        <pc:cxnChg chg="mod">
          <ac:chgData name="Celina Steiger" userId="84c8b75e-439a-494b-a32d-c4b3d6be4b87" providerId="ADAL" clId="{87474B7E-FEB5-46C2-AC11-E3CF8CD815AF}" dt="2023-01-09T23:14:34.699" v="814" actId="14100"/>
          <ac:cxnSpMkLst>
            <pc:docMk/>
            <pc:sldMk cId="541098309" sldId="274"/>
            <ac:cxnSpMk id="15" creationId="{B6F1CFF4-A148-4BA6-0F22-D6C3358FC540}"/>
          </ac:cxnSpMkLst>
        </pc:cxnChg>
        <pc:cxnChg chg="mod">
          <ac:chgData name="Celina Steiger" userId="84c8b75e-439a-494b-a32d-c4b3d6be4b87" providerId="ADAL" clId="{87474B7E-FEB5-46C2-AC11-E3CF8CD815AF}" dt="2023-01-09T23:14:37.491" v="815" actId="14100"/>
          <ac:cxnSpMkLst>
            <pc:docMk/>
            <pc:sldMk cId="541098309" sldId="274"/>
            <ac:cxnSpMk id="17" creationId="{A3525EAC-91C6-2B38-0207-D4FEF5D797C6}"/>
          </ac:cxnSpMkLst>
        </pc:cxnChg>
      </pc:sldChg>
      <pc:sldChg chg="addSp delSp modSp new mod">
        <pc:chgData name="Celina Steiger" userId="84c8b75e-439a-494b-a32d-c4b3d6be4b87" providerId="ADAL" clId="{87474B7E-FEB5-46C2-AC11-E3CF8CD815AF}" dt="2023-01-09T22:49:38.471" v="131" actId="20577"/>
        <pc:sldMkLst>
          <pc:docMk/>
          <pc:sldMk cId="606607759" sldId="276"/>
        </pc:sldMkLst>
        <pc:spChg chg="del mod">
          <ac:chgData name="Celina Steiger" userId="84c8b75e-439a-494b-a32d-c4b3d6be4b87" providerId="ADAL" clId="{87474B7E-FEB5-46C2-AC11-E3CF8CD815AF}" dt="2023-01-09T22:48:46.638" v="15" actId="478"/>
          <ac:spMkLst>
            <pc:docMk/>
            <pc:sldMk cId="606607759" sldId="276"/>
            <ac:spMk id="2" creationId="{47CEAB89-8CF4-42C6-B8C7-4212DDC57B47}"/>
          </ac:spMkLst>
        </pc:spChg>
        <pc:spChg chg="del">
          <ac:chgData name="Celina Steiger" userId="84c8b75e-439a-494b-a32d-c4b3d6be4b87" providerId="ADAL" clId="{87474B7E-FEB5-46C2-AC11-E3CF8CD815AF}" dt="2023-01-09T22:45:54.302" v="6"/>
          <ac:spMkLst>
            <pc:docMk/>
            <pc:sldMk cId="606607759" sldId="276"/>
            <ac:spMk id="3" creationId="{10EC9E5E-E2A5-77A6-E375-490DEAADB944}"/>
          </ac:spMkLst>
        </pc:spChg>
        <pc:spChg chg="add mod">
          <ac:chgData name="Celina Steiger" userId="84c8b75e-439a-494b-a32d-c4b3d6be4b87" providerId="ADAL" clId="{87474B7E-FEB5-46C2-AC11-E3CF8CD815AF}" dt="2023-01-09T22:48:44.154" v="13"/>
          <ac:spMkLst>
            <pc:docMk/>
            <pc:sldMk cId="606607759" sldId="276"/>
            <ac:spMk id="7" creationId="{C03BC0AB-0C50-9B51-73FD-BE9D21B7B545}"/>
          </ac:spMkLst>
        </pc:spChg>
        <pc:spChg chg="add mod">
          <ac:chgData name="Celina Steiger" userId="84c8b75e-439a-494b-a32d-c4b3d6be4b87" providerId="ADAL" clId="{87474B7E-FEB5-46C2-AC11-E3CF8CD815AF}" dt="2023-01-09T22:49:38.471" v="131" actId="20577"/>
          <ac:spMkLst>
            <pc:docMk/>
            <pc:sldMk cId="606607759" sldId="276"/>
            <ac:spMk id="8" creationId="{CD876FE6-C8C5-5DE8-6498-590774203DB6}"/>
          </ac:spMkLst>
        </pc:spChg>
        <pc:picChg chg="add mod">
          <ac:chgData name="Celina Steiger" userId="84c8b75e-439a-494b-a32d-c4b3d6be4b87" providerId="ADAL" clId="{87474B7E-FEB5-46C2-AC11-E3CF8CD815AF}" dt="2023-01-09T22:46:23.398" v="12" actId="14100"/>
          <ac:picMkLst>
            <pc:docMk/>
            <pc:sldMk cId="606607759" sldId="276"/>
            <ac:picMk id="5" creationId="{7E165821-30BF-66B9-3016-7799742479BA}"/>
          </ac:picMkLst>
        </pc:picChg>
        <pc:picChg chg="add mod">
          <ac:chgData name="Celina Steiger" userId="84c8b75e-439a-494b-a32d-c4b3d6be4b87" providerId="ADAL" clId="{87474B7E-FEB5-46C2-AC11-E3CF8CD815AF}" dt="2023-01-09T22:46:21.232" v="11" actId="1076"/>
          <ac:picMkLst>
            <pc:docMk/>
            <pc:sldMk cId="606607759" sldId="276"/>
            <ac:picMk id="6" creationId="{17AC5344-9DAB-6FE8-55D3-ED6F501BDDFE}"/>
          </ac:picMkLst>
        </pc:picChg>
      </pc:sldChg>
      <pc:sldChg chg="addSp delSp modSp add mod setBg">
        <pc:chgData name="Celina Steiger" userId="84c8b75e-439a-494b-a32d-c4b3d6be4b87" providerId="ADAL" clId="{87474B7E-FEB5-46C2-AC11-E3CF8CD815AF}" dt="2023-01-09T23:11:45.510" v="770" actId="14100"/>
        <pc:sldMkLst>
          <pc:docMk/>
          <pc:sldMk cId="2335679049" sldId="277"/>
        </pc:sldMkLst>
        <pc:spChg chg="add del mod">
          <ac:chgData name="Celina Steiger" userId="84c8b75e-439a-494b-a32d-c4b3d6be4b87" providerId="ADAL" clId="{87474B7E-FEB5-46C2-AC11-E3CF8CD815AF}" dt="2023-01-09T23:11:09.726" v="691"/>
          <ac:spMkLst>
            <pc:docMk/>
            <pc:sldMk cId="2335679049" sldId="277"/>
            <ac:spMk id="3" creationId="{559C1FEE-A016-2FC0-DCD8-B4C5749D3161}"/>
          </ac:spMkLst>
        </pc:spChg>
        <pc:spChg chg="mod">
          <ac:chgData name="Celina Steiger" userId="84c8b75e-439a-494b-a32d-c4b3d6be4b87" providerId="ADAL" clId="{87474B7E-FEB5-46C2-AC11-E3CF8CD815AF}" dt="2023-01-09T23:11:45.510" v="770" actId="14100"/>
          <ac:spMkLst>
            <pc:docMk/>
            <pc:sldMk cId="2335679049" sldId="277"/>
            <ac:spMk id="8" creationId="{CD876FE6-C8C5-5DE8-6498-590774203DB6}"/>
          </ac:spMkLst>
        </pc:spChg>
        <pc:picChg chg="del">
          <ac:chgData name="Celina Steiger" userId="84c8b75e-439a-494b-a32d-c4b3d6be4b87" providerId="ADAL" clId="{87474B7E-FEB5-46C2-AC11-E3CF8CD815AF}" dt="2023-01-09T22:50:41.781" v="228" actId="478"/>
          <ac:picMkLst>
            <pc:docMk/>
            <pc:sldMk cId="2335679049" sldId="277"/>
            <ac:picMk id="5" creationId="{7E165821-30BF-66B9-3016-7799742479BA}"/>
          </ac:picMkLst>
        </pc:picChg>
        <pc:picChg chg="del">
          <ac:chgData name="Celina Steiger" userId="84c8b75e-439a-494b-a32d-c4b3d6be4b87" providerId="ADAL" clId="{87474B7E-FEB5-46C2-AC11-E3CF8CD815AF}" dt="2023-01-09T22:50:43.816" v="229" actId="478"/>
          <ac:picMkLst>
            <pc:docMk/>
            <pc:sldMk cId="2335679049" sldId="277"/>
            <ac:picMk id="6" creationId="{17AC5344-9DAB-6FE8-55D3-ED6F501BDDFE}"/>
          </ac:picMkLst>
        </pc:picChg>
        <pc:picChg chg="add mod">
          <ac:chgData name="Celina Steiger" userId="84c8b75e-439a-494b-a32d-c4b3d6be4b87" providerId="ADAL" clId="{87474B7E-FEB5-46C2-AC11-E3CF8CD815AF}" dt="2023-01-09T23:11:21.307" v="693" actId="1076"/>
          <ac:picMkLst>
            <pc:docMk/>
            <pc:sldMk cId="2335679049" sldId="277"/>
            <ac:picMk id="9" creationId="{8C1F7738-26E2-9787-EF16-E489DC788084}"/>
          </ac:picMkLst>
        </pc:picChg>
        <pc:picChg chg="add mod">
          <ac:chgData name="Celina Steiger" userId="84c8b75e-439a-494b-a32d-c4b3d6be4b87" providerId="ADAL" clId="{87474B7E-FEB5-46C2-AC11-E3CF8CD815AF}" dt="2023-01-09T23:11:11.787" v="692" actId="1076"/>
          <ac:picMkLst>
            <pc:docMk/>
            <pc:sldMk cId="2335679049" sldId="277"/>
            <ac:picMk id="10" creationId="{B70016DD-36AB-0807-FEFD-4B8487DE42F2}"/>
          </ac:picMkLst>
        </pc:picChg>
      </pc:sldChg>
      <pc:sldChg chg="add">
        <pc:chgData name="Celina Steiger" userId="84c8b75e-439a-494b-a32d-c4b3d6be4b87" providerId="ADAL" clId="{87474B7E-FEB5-46C2-AC11-E3CF8CD815AF}" dt="2023-01-09T22:56:35.028" v="684"/>
        <pc:sldMkLst>
          <pc:docMk/>
          <pc:sldMk cId="312876581" sldId="283"/>
        </pc:sldMkLst>
      </pc:sldChg>
    </pc:docChg>
  </pc:docChgLst>
  <pc:docChgLst>
    <pc:chgData name="Joelle Varsovia" userId="S::joellev@islandwood.org::8af2db84-d4f6-48c4-b51d-489a9f4126e4" providerId="AD" clId="Web-{B8541E9B-2FBA-472B-BE27-2B236596CC35}"/>
    <pc:docChg chg="modSld">
      <pc:chgData name="Joelle Varsovia" userId="S::joellev@islandwood.org::8af2db84-d4f6-48c4-b51d-489a9f4126e4" providerId="AD" clId="Web-{B8541E9B-2FBA-472B-BE27-2B236596CC35}" dt="2022-10-19T20:17:52.497" v="19" actId="1076"/>
      <pc:docMkLst>
        <pc:docMk/>
      </pc:docMkLst>
      <pc:sldChg chg="addSp delSp modSp">
        <pc:chgData name="Joelle Varsovia" userId="S::joellev@islandwood.org::8af2db84-d4f6-48c4-b51d-489a9f4126e4" providerId="AD" clId="Web-{B8541E9B-2FBA-472B-BE27-2B236596CC35}" dt="2022-10-19T20:17:52.497" v="19" actId="1076"/>
        <pc:sldMkLst>
          <pc:docMk/>
          <pc:sldMk cId="3815589825" sldId="258"/>
        </pc:sldMkLst>
        <pc:spChg chg="add mod">
          <ac:chgData name="Joelle Varsovia" userId="S::joellev@islandwood.org::8af2db84-d4f6-48c4-b51d-489a9f4126e4" providerId="AD" clId="Web-{B8541E9B-2FBA-472B-BE27-2B236596CC35}" dt="2022-10-19T20:17:44.200" v="16" actId="14100"/>
          <ac:spMkLst>
            <pc:docMk/>
            <pc:sldMk cId="3815589825" sldId="258"/>
            <ac:spMk id="3" creationId="{8FDA370E-67D6-D473-121E-9653870DBC88}"/>
          </ac:spMkLst>
        </pc:spChg>
        <pc:spChg chg="del">
          <ac:chgData name="Joelle Varsovia" userId="S::joellev@islandwood.org::8af2db84-d4f6-48c4-b51d-489a9f4126e4" providerId="AD" clId="Web-{B8541E9B-2FBA-472B-BE27-2B236596CC35}" dt="2022-10-19T20:17:01.964" v="0"/>
          <ac:spMkLst>
            <pc:docMk/>
            <pc:sldMk cId="3815589825" sldId="258"/>
            <ac:spMk id="4" creationId="{B4396C86-7EBD-4620-93F7-E97D128412C0}"/>
          </ac:spMkLst>
        </pc:spChg>
        <pc:picChg chg="mod">
          <ac:chgData name="Joelle Varsovia" userId="S::joellev@islandwood.org::8af2db84-d4f6-48c4-b51d-489a9f4126e4" providerId="AD" clId="Web-{B8541E9B-2FBA-472B-BE27-2B236596CC35}" dt="2022-10-19T20:17:35.153" v="13" actId="1076"/>
          <ac:picMkLst>
            <pc:docMk/>
            <pc:sldMk cId="3815589825" sldId="258"/>
            <ac:picMk id="7" creationId="{AA7EC9BA-0783-43B4-D13B-88D10D54F982}"/>
          </ac:picMkLst>
        </pc:picChg>
        <pc:picChg chg="mod">
          <ac:chgData name="Joelle Varsovia" userId="S::joellev@islandwood.org::8af2db84-d4f6-48c4-b51d-489a9f4126e4" providerId="AD" clId="Web-{B8541E9B-2FBA-472B-BE27-2B236596CC35}" dt="2022-10-19T20:17:52.497" v="19" actId="1076"/>
          <ac:picMkLst>
            <pc:docMk/>
            <pc:sldMk cId="3815589825" sldId="258"/>
            <ac:picMk id="8" creationId="{DAF388EC-0F59-8E8E-330F-7AFE83011D50}"/>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9T23:14:55.449"/>
    </inkml:context>
    <inkml:brush xml:id="br0">
      <inkml:brushProperty name="width" value="0.05" units="cm"/>
      <inkml:brushProperty name="height" value="0.05" units="cm"/>
      <inkml:brushProperty name="color" value="#FFC114"/>
    </inkml:brush>
  </inkml:definitions>
  <inkml:trace contextRef="#ctx0" brushRef="#br0">718 297 24575,'0'-18'0,"0"1"0,-1-1 0,-1 1 0,-1 0 0,-1-1 0,0 2 0,-8-22 0,8 30 0,0-1 0,-1 1 0,0 0 0,0 1 0,-1-1 0,1 1 0,-2 0 0,1 0 0,-1 1 0,0 0 0,-1 0 0,1 1 0,-1-1 0,0 2 0,-11-6 0,5 5 0,0 0 0,-1 1 0,1 0 0,-1 1 0,0 1 0,0 1 0,-24 0 0,-108 10 0,141-8 0,-8 1 0,0 1 0,0 0 0,0 1 0,1 1 0,-1 0 0,1 1 0,0 1 0,1-1 0,0 2 0,0 0 0,0 0 0,1 1 0,0 1 0,1 0 0,0 0 0,1 1 0,0 0 0,0 1 0,2 0 0,-1 0 0,1 0 0,1 1 0,0 0 0,1 1 0,1-1 0,0 1 0,0 0 0,1 0 0,0 15 0,-1 50 0,10 117 0,-4-184 0,0-1 0,1 1 0,0-1 0,1 0 0,1 0 0,-1 0 0,2 0 0,-1-1 0,2 0 0,13 18 0,-3-8 0,0-1 0,1-1 0,41 32 0,-51-45 0,0 0 0,0 0 0,0 0 0,1-1 0,-1-1 0,1 1 0,0-1 0,0-1 0,0 0 0,1 0 0,-1-1 0,17 1 0,3-4 0,0 0 0,50-11 0,26-3 0,-87 15 0,0-2 0,1 1 0,-1-2 0,0 0 0,-1-2 0,1 0 0,-1 0 0,0-2 0,15-9 0,-28 14 0,0-1 0,-1 1 0,0-1 0,0 1 0,0-1 0,0 0 0,-1 0 0,1 0 0,-1 0 0,0-1 0,-1 1 0,1-1 0,-1 1 0,1-1 0,-1 0 0,-1 1 0,1-11 0,1-10 0,-2 0 0,-4-31 0,2 18 0,2 20 0,2 0 0,0 1 0,1-1 0,1 1 0,11-33 0,-9 32 0,0-1 0,-2 0 0,0 0 0,2-27 0,-6 41 0,0 1 0,-1 0 0,1 0 0,-1 0 0,0 0 0,0 0 0,0 0 0,0 0 0,-1 0 0,0 1 0,1-1 0,-1 0 0,-1 1 0,1 0 0,0-1 0,-1 1 0,-6-6 0,-2 0 0,-1-1 0,-1 2 0,-22-13 0,24 15 0,0 0 0,1 0 0,0-1 0,0 0 0,1-1 0,-11-11 0,-6-16-1365,17 18-5461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9T23:15:01.714"/>
    </inkml:context>
    <inkml:brush xml:id="br0">
      <inkml:brushProperty name="width" value="0.05" units="cm"/>
      <inkml:brushProperty name="height" value="0.05" units="cm"/>
      <inkml:brushProperty name="color" value="#FFC114"/>
    </inkml:brush>
  </inkml:definitions>
  <inkml:trace contextRef="#ctx0" brushRef="#br0">4888 10110 24575,'5'-12'0,"-1"0"0,0 0 0,0-1 0,-2 1 0,1-1 0,-2 1 0,1-1 0,-2-17 0,-11-109 0,4 81 0,-49-333 0,28 225 0,-11-247 0,39 409 0,0-76 0,-3 1 0,-4 1 0,-21-100 0,-114-302 0,33 77 0,75 259 0,-120-406 0,63 237 0,19 51 0,-48-346 0,76 386 0,26 146 0,4-1 0,-6-80 0,5-30 0,-46-220 0,34 242 0,15 78 0,-4 0 0,-37-113 0,-152-305 0,142 378 0,-145-218 0,-237-391 0,353 571 0,-88-136 0,34 106 0,20 32 0,47 65 0,-87-138 0,98 133 0,-135-156 0,84 114 0,44 50 0,46 62 0,-1 2 0,-1 2 0,-1 0 0,-2 3 0,-71-44 0,92 61 0,0 0 0,1 0 0,-16-17 0,17 16 0,0 0 0,-1 0 0,-24-14 0,-9-3 0,35 20 0,-1 0 0,0 0 0,0 2 0,0-1 0,-1 1 0,0 1 0,0 0 0,0 1 0,0 0 0,-13-1 0,-52 1 0,37 2 0,-71-10 0,67 5 0,-1 3 0,-62 1 0,74 4 0,0-2 0,0-1 0,0-2 0,0-2 0,-62-15 0,66 10 40,1 2 0,-51-7 0,64 13-226,0 1 1,0 0-1,0 1 0,0 1 1,1 0-1,-1 1 1,-18 5-1,14 0-6640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12</a:t>
            </a:fld>
            <a:endParaRPr lang="en-US"/>
          </a:p>
        </p:txBody>
      </p:sp>
    </p:spTree>
    <p:extLst>
      <p:ext uri="{BB962C8B-B14F-4D97-AF65-F5344CB8AC3E}">
        <p14:creationId xmlns:p14="http://schemas.microsoft.com/office/powerpoint/2010/main" val="11270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1/9/2023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1/9/2023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hyperlink" Target="https://www.cityoftacoma.org/cms/One.aspx?portalId=169&amp;pageId=2860#T-Street/Lower%20Puyallu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customXml" Target="../ink/ink2.xml"/><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customXml" Target="../ink/ink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Whitman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1/9/2023</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362036" y="86151"/>
            <a:ext cx="12252141" cy="1155607"/>
          </a:xfrm>
        </p:spPr>
        <p:txBody>
          <a:bodyPr>
            <a:normAutofit/>
          </a:bodyPr>
          <a:lstStyle/>
          <a:p>
            <a:r>
              <a:rPr lang="en-US" altLang="en-US" sz="5553" bmk="_Hlk497297497">
                <a:latin typeface="Calibri"/>
                <a:ea typeface="Calibri" panose="020F0502020204030204" pitchFamily="34" charset="0"/>
                <a:cs typeface="Times New Roman"/>
              </a:rPr>
              <a:t>Stormwater in Our Schoolyard – Lesson 2</a:t>
            </a:r>
            <a:endParaRPr lang="en-US" sz="5553"/>
          </a:p>
        </p:txBody>
      </p:sp>
      <p:sp>
        <p:nvSpPr>
          <p:cNvPr id="3" name="Content Placeholder 2">
            <a:extLst>
              <a:ext uri="{FF2B5EF4-FFF2-40B4-BE49-F238E27FC236}">
                <a16:creationId xmlns:a16="http://schemas.microsoft.com/office/drawing/2014/main" id="{1F7563F9-983D-4692-9619-6161B9FC600E}"/>
              </a:ext>
            </a:extLst>
          </p:cNvPr>
          <p:cNvSpPr>
            <a:spLocks noGrp="1"/>
          </p:cNvSpPr>
          <p:nvPr>
            <p:ph idx="1"/>
          </p:nvPr>
        </p:nvSpPr>
        <p:spPr>
          <a:xfrm>
            <a:off x="390623" y="1046733"/>
            <a:ext cx="12252141" cy="1267868"/>
          </a:xfrm>
        </p:spPr>
        <p:txBody>
          <a:bodyPr>
            <a:normAutofit/>
          </a:bodyPr>
          <a:lstStyle/>
          <a:p>
            <a:pPr marL="0" indent="0" eaLnBrk="0" fontAlgn="base" hangingPunct="0">
              <a:lnSpc>
                <a:spcPct val="100000"/>
              </a:lnSpc>
              <a:spcBef>
                <a:spcPct val="0"/>
              </a:spcBef>
              <a:spcAft>
                <a:spcPct val="0"/>
              </a:spcAft>
              <a:buNone/>
            </a:pPr>
            <a:r>
              <a:rPr lang="en-US" altLang="en-US" sz="2167"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can be used to guide your </a:t>
            </a:r>
            <a:r>
              <a:rPr lang="en-US" altLang="en-US" sz="2167" dirty="0" err="1">
                <a:latin typeface="Calibri" panose="020F0502020204030204" pitchFamily="34" charset="0"/>
                <a:ea typeface="Calibri" panose="020F0502020204030204" pitchFamily="34" charset="0"/>
                <a:cs typeface="Times New Roman" panose="02020603050405020304" pitchFamily="18" charset="0"/>
              </a:rPr>
              <a:t>class’</a:t>
            </a:r>
            <a:r>
              <a:rPr lang="en-US" altLang="en-US" sz="2167" dirty="0">
                <a:latin typeface="Calibri" panose="020F0502020204030204" pitchFamily="34" charset="0"/>
                <a:ea typeface="Calibri" panose="020F0502020204030204" pitchFamily="34" charset="0"/>
                <a:cs typeface="Times New Roman" panose="02020603050405020304" pitchFamily="18" charset="0"/>
              </a:rPr>
              <a:t> exploration of the schoolyard. You will find the student worksheet for this lesson following the teacher guide version.  Please use the extra space on the pages to add your on notes and questions!</a:t>
            </a:r>
            <a:endParaRPr lang="en-US" altLang="en-US" sz="2167"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p:txBody>
          <a:bodyPr/>
          <a:lstStyle/>
          <a:p>
            <a:fld id="{81F4AF88-83A5-4B59-BE0B-0BF5E6E5AA9A}" type="datetime1">
              <a:rPr lang="en-US" smtClean="0"/>
              <a:t>1/9/2023</a:t>
            </a:fld>
            <a:endParaRPr lang="en-US"/>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14361799" y="448444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14394661" y="368533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D</a:t>
            </a:r>
            <a:endParaRPr lang="en-US" altLang="en-US" sz="2601">
              <a:latin typeface="Arial" panose="020B0604020202020204" pitchFamily="34" charset="0"/>
            </a:endParaRPr>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G</a:t>
            </a:r>
            <a:endParaRPr lang="en-US" altLang="en-US" sz="1589"/>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38268"/>
            <a:ext cx="266869" cy="84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ct val="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ct val="0"/>
              </a:spcAft>
            </a:pPr>
            <a:endParaRPr lang="en-US" altLang="en-US" sz="2601">
              <a:latin typeface="Arial" panose="020B0604020202020204" pitchFamily="34" charset="0"/>
            </a:endParaRPr>
          </a:p>
        </p:txBody>
      </p:sp>
      <p:pic>
        <p:nvPicPr>
          <p:cNvPr id="15" name="Picture 14" descr="A picture containing decorated&#10;&#10;Description automatically generated">
            <a:extLst>
              <a:ext uri="{FF2B5EF4-FFF2-40B4-BE49-F238E27FC236}">
                <a16:creationId xmlns:a16="http://schemas.microsoft.com/office/drawing/2014/main" id="{21F0B020-C02D-6A30-B5FE-28FCDCD14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636" y="2110940"/>
            <a:ext cx="9134114" cy="5058634"/>
          </a:xfrm>
          <a:prstGeom prst="rect">
            <a:avLst/>
          </a:prstGeom>
        </p:spPr>
      </p:pic>
      <p:sp>
        <p:nvSpPr>
          <p:cNvPr id="4" name="Flowchart: Off-page Connector 131">
            <a:extLst>
              <a:ext uri="{FF2B5EF4-FFF2-40B4-BE49-F238E27FC236}">
                <a16:creationId xmlns:a16="http://schemas.microsoft.com/office/drawing/2014/main" id="{B2135E0B-2D0E-4171-B692-FD6C3B3A1FED}"/>
              </a:ext>
            </a:extLst>
          </p:cNvPr>
          <p:cNvSpPr>
            <a:spLocks noChangeArrowheads="1"/>
          </p:cNvSpPr>
          <p:nvPr/>
        </p:nvSpPr>
        <p:spPr bwMode="auto">
          <a:xfrm>
            <a:off x="5110966" y="3346977"/>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6" name="Flowchart: Off-page Connector 131">
            <a:extLst>
              <a:ext uri="{FF2B5EF4-FFF2-40B4-BE49-F238E27FC236}">
                <a16:creationId xmlns:a16="http://schemas.microsoft.com/office/drawing/2014/main" id="{6F3B53CF-8067-6799-8386-92C0C5104AF2}"/>
              </a:ext>
            </a:extLst>
          </p:cNvPr>
          <p:cNvSpPr>
            <a:spLocks noChangeArrowheads="1"/>
          </p:cNvSpPr>
          <p:nvPr/>
        </p:nvSpPr>
        <p:spPr bwMode="auto">
          <a:xfrm>
            <a:off x="6517923" y="5296801"/>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9" name="Flowchart: Off-page Connector 198">
            <a:extLst>
              <a:ext uri="{FF2B5EF4-FFF2-40B4-BE49-F238E27FC236}">
                <a16:creationId xmlns:a16="http://schemas.microsoft.com/office/drawing/2014/main" id="{2BCD73F1-8F47-417E-AA3F-6CA2B2EE93A8}"/>
              </a:ext>
            </a:extLst>
          </p:cNvPr>
          <p:cNvSpPr>
            <a:spLocks noChangeArrowheads="1"/>
          </p:cNvSpPr>
          <p:nvPr/>
        </p:nvSpPr>
        <p:spPr bwMode="auto">
          <a:xfrm>
            <a:off x="6517923" y="4358586"/>
            <a:ext cx="419733" cy="53670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7" name="Flowchart: Off-page Connector 197">
            <a:extLst>
              <a:ext uri="{FF2B5EF4-FFF2-40B4-BE49-F238E27FC236}">
                <a16:creationId xmlns:a16="http://schemas.microsoft.com/office/drawing/2014/main" id="{46ECE5A6-DFCD-4874-8BB4-49D6E5A038FE}"/>
              </a:ext>
            </a:extLst>
          </p:cNvPr>
          <p:cNvSpPr>
            <a:spLocks noChangeArrowheads="1"/>
          </p:cNvSpPr>
          <p:nvPr/>
        </p:nvSpPr>
        <p:spPr bwMode="auto">
          <a:xfrm>
            <a:off x="5848610" y="3782326"/>
            <a:ext cx="419733" cy="51377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95790" y="0"/>
            <a:ext cx="11216640" cy="1182842"/>
          </a:xfrm>
        </p:spPr>
        <p:txBody>
          <a:bodyPr/>
          <a:lstStyle/>
          <a:p>
            <a:r>
              <a:rPr lang="en-US"/>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p:txBody>
          <a:bodyPr/>
          <a:lstStyle/>
          <a:p>
            <a:fld id="{F6B1C71B-0144-43ED-8930-10C10E26CBD9}" type="datetime1">
              <a:rPr lang="en-US" smtClean="0"/>
              <a:t>1/9/2023</a:t>
            </a:fld>
            <a:endParaRPr lang="en-US"/>
          </a:p>
        </p:txBody>
      </p:sp>
      <p:pic>
        <p:nvPicPr>
          <p:cNvPr id="8" name="Picture 7" descr="A parking lot with a building in the background&#10;&#10;Description automatically generated with medium confidence">
            <a:extLst>
              <a:ext uri="{FF2B5EF4-FFF2-40B4-BE49-F238E27FC236}">
                <a16:creationId xmlns:a16="http://schemas.microsoft.com/office/drawing/2014/main" id="{B1CFBB06-64EE-6EF8-18FE-1F740B391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513" y="1019331"/>
            <a:ext cx="4177256" cy="3132943"/>
          </a:xfrm>
          <a:prstGeom prst="rect">
            <a:avLst/>
          </a:prstGeom>
        </p:spPr>
      </p:pic>
      <p:pic>
        <p:nvPicPr>
          <p:cNvPr id="6" name="Picture 5" descr="A picture containing outdoor, grass, ground, playground&#10;&#10;Description automatically generated">
            <a:extLst>
              <a:ext uri="{FF2B5EF4-FFF2-40B4-BE49-F238E27FC236}">
                <a16:creationId xmlns:a16="http://schemas.microsoft.com/office/drawing/2014/main" id="{D14C5BF4-1048-9ACA-A9E9-EF1E949D7D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265" y="4008176"/>
            <a:ext cx="3695908" cy="2771931"/>
          </a:xfrm>
          <a:prstGeom prst="rect">
            <a:avLst/>
          </a:prstGeom>
        </p:spPr>
      </p:pic>
      <p:pic>
        <p:nvPicPr>
          <p:cNvPr id="10" name="Picture 9" descr="A tennis racket on a court&#10;&#10;Description automatically generated with low confidence">
            <a:extLst>
              <a:ext uri="{FF2B5EF4-FFF2-40B4-BE49-F238E27FC236}">
                <a16:creationId xmlns:a16="http://schemas.microsoft.com/office/drawing/2014/main" id="{66C265F4-A753-9F4B-FD2D-EA4E6EFD6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4033" y="1182842"/>
            <a:ext cx="4081073" cy="5441430"/>
          </a:xfrm>
          <a:prstGeom prst="rect">
            <a:avLst/>
          </a:prstGeom>
        </p:spPr>
      </p:pic>
      <p:sp>
        <p:nvSpPr>
          <p:cNvPr id="12" name="TextBox 11">
            <a:extLst>
              <a:ext uri="{FF2B5EF4-FFF2-40B4-BE49-F238E27FC236}">
                <a16:creationId xmlns:a16="http://schemas.microsoft.com/office/drawing/2014/main" id="{59865541-1AC8-D98E-AB8F-E2ADB1659E27}"/>
              </a:ext>
            </a:extLst>
          </p:cNvPr>
          <p:cNvSpPr txBox="1"/>
          <p:nvPr/>
        </p:nvSpPr>
        <p:spPr>
          <a:xfrm>
            <a:off x="4345901" y="4634392"/>
            <a:ext cx="3957403" cy="1663597"/>
          </a:xfrm>
          <a:prstGeom prst="rect">
            <a:avLst/>
          </a:prstGeom>
          <a:noFill/>
        </p:spPr>
        <p:txBody>
          <a:bodyPr wrap="square">
            <a:sp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sz="1800" dirty="0">
                <a:effectLst/>
                <a:latin typeface="Calibri" panose="020F0502020204030204" pitchFamily="34" charset="0"/>
                <a:ea typeface="Calibri" panose="020F0502020204030204" pitchFamily="34" charset="0"/>
                <a:cs typeface="Times New Roman" panose="02020603050405020304" pitchFamily="18" charset="0"/>
              </a:rPr>
              <a:t>. Storm Drains – Note how this drain is surrounded by grass.  Why might this drain have been put here?  What might happen to stormwater here?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 else can you find storm drains?</a:t>
            </a:r>
          </a:p>
        </p:txBody>
      </p:sp>
      <p:sp>
        <p:nvSpPr>
          <p:cNvPr id="14" name="TextBox 13">
            <a:extLst>
              <a:ext uri="{FF2B5EF4-FFF2-40B4-BE49-F238E27FC236}">
                <a16:creationId xmlns:a16="http://schemas.microsoft.com/office/drawing/2014/main" id="{66BAF9D7-08E4-B8DD-EF9E-48BEB7C65BC7}"/>
              </a:ext>
            </a:extLst>
          </p:cNvPr>
          <p:cNvSpPr txBox="1"/>
          <p:nvPr/>
        </p:nvSpPr>
        <p:spPr>
          <a:xfrm>
            <a:off x="4632379" y="1401277"/>
            <a:ext cx="3384446" cy="2256323"/>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Playground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
        <p:nvSpPr>
          <p:cNvPr id="15" name="Flowchart: Off-page Connector 131">
            <a:extLst>
              <a:ext uri="{FF2B5EF4-FFF2-40B4-BE49-F238E27FC236}">
                <a16:creationId xmlns:a16="http://schemas.microsoft.com/office/drawing/2014/main" id="{574E0B82-D008-DBC3-4DA4-034AF9813A4E}"/>
              </a:ext>
            </a:extLst>
          </p:cNvPr>
          <p:cNvSpPr>
            <a:spLocks noChangeArrowheads="1"/>
          </p:cNvSpPr>
          <p:nvPr/>
        </p:nvSpPr>
        <p:spPr bwMode="auto">
          <a:xfrm>
            <a:off x="2905293" y="833336"/>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6" name="Flowchart: Off-page Connector 131">
            <a:extLst>
              <a:ext uri="{FF2B5EF4-FFF2-40B4-BE49-F238E27FC236}">
                <a16:creationId xmlns:a16="http://schemas.microsoft.com/office/drawing/2014/main" id="{691CBDAB-A22D-0F71-48E9-107DEBF14324}"/>
              </a:ext>
            </a:extLst>
          </p:cNvPr>
          <p:cNvSpPr>
            <a:spLocks noChangeArrowheads="1"/>
          </p:cNvSpPr>
          <p:nvPr/>
        </p:nvSpPr>
        <p:spPr bwMode="auto">
          <a:xfrm>
            <a:off x="1196415" y="3760485"/>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7" name="Flowchart: Off-page Connector 198">
            <a:extLst>
              <a:ext uri="{FF2B5EF4-FFF2-40B4-BE49-F238E27FC236}">
                <a16:creationId xmlns:a16="http://schemas.microsoft.com/office/drawing/2014/main" id="{25AE054B-D386-5EE0-7F54-8AEE27D28CF2}"/>
              </a:ext>
            </a:extLst>
          </p:cNvPr>
          <p:cNvSpPr>
            <a:spLocks noChangeArrowheads="1"/>
          </p:cNvSpPr>
          <p:nvPr/>
        </p:nvSpPr>
        <p:spPr bwMode="auto">
          <a:xfrm>
            <a:off x="11240286" y="914489"/>
            <a:ext cx="419733" cy="53670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95790" y="0"/>
            <a:ext cx="11216640" cy="1182842"/>
          </a:xfrm>
        </p:spPr>
        <p:txBody>
          <a:bodyPr/>
          <a:lstStyle/>
          <a:p>
            <a:r>
              <a:rPr lang="en-US"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p:txBody>
          <a:bodyPr/>
          <a:lstStyle/>
          <a:p>
            <a:fld id="{F6B1C71B-0144-43ED-8930-10C10E26CBD9}" type="datetime1">
              <a:rPr lang="en-US" smtClean="0"/>
              <a:t>1/9/2023</a:t>
            </a:fld>
            <a:endParaRPr lang="en-US"/>
          </a:p>
        </p:txBody>
      </p:sp>
      <p:sp>
        <p:nvSpPr>
          <p:cNvPr id="6" name="TextBox 5">
            <a:extLst>
              <a:ext uri="{FF2B5EF4-FFF2-40B4-BE49-F238E27FC236}">
                <a16:creationId xmlns:a16="http://schemas.microsoft.com/office/drawing/2014/main" id="{5ACA8933-9B87-714C-3BB6-2144DDE3FF52}"/>
              </a:ext>
            </a:extLst>
          </p:cNvPr>
          <p:cNvSpPr txBox="1"/>
          <p:nvPr/>
        </p:nvSpPr>
        <p:spPr>
          <a:xfrm>
            <a:off x="6273737" y="5084467"/>
            <a:ext cx="6595672" cy="1367234"/>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 Garden beds -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this area interact with heavy rain? Are there other areas that might help water soak into the ground instead of going into drains? How is this area used? What do students notice here?</a:t>
            </a:r>
          </a:p>
        </p:txBody>
      </p:sp>
      <p:pic>
        <p:nvPicPr>
          <p:cNvPr id="8" name="Picture 7" descr="A picture containing outdoor, fence&#10;&#10;Description automatically generated">
            <a:extLst>
              <a:ext uri="{FF2B5EF4-FFF2-40B4-BE49-F238E27FC236}">
                <a16:creationId xmlns:a16="http://schemas.microsoft.com/office/drawing/2014/main" id="{0E48D7A6-2D3B-0610-EABE-4E227B92A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427" y="2884042"/>
            <a:ext cx="5193749" cy="3895312"/>
          </a:xfrm>
          <a:prstGeom prst="rect">
            <a:avLst/>
          </a:prstGeom>
        </p:spPr>
      </p:pic>
      <p:pic>
        <p:nvPicPr>
          <p:cNvPr id="10" name="Picture 9" descr="A picture containing grass, outdoor&#10;&#10;Description automatically generated">
            <a:extLst>
              <a:ext uri="{FF2B5EF4-FFF2-40B4-BE49-F238E27FC236}">
                <a16:creationId xmlns:a16="http://schemas.microsoft.com/office/drawing/2014/main" id="{09C1A1AE-3EDA-FCF5-E034-6A81F451B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8372" y="1004404"/>
            <a:ext cx="5012368" cy="3759276"/>
          </a:xfrm>
          <a:prstGeom prst="rect">
            <a:avLst/>
          </a:prstGeom>
        </p:spPr>
      </p:pic>
      <p:sp>
        <p:nvSpPr>
          <p:cNvPr id="11" name="Flowchart: Off-page Connector 197">
            <a:extLst>
              <a:ext uri="{FF2B5EF4-FFF2-40B4-BE49-F238E27FC236}">
                <a16:creationId xmlns:a16="http://schemas.microsoft.com/office/drawing/2014/main" id="{B76A57FA-46DA-03E4-4E1D-3560F3464706}"/>
              </a:ext>
            </a:extLst>
          </p:cNvPr>
          <p:cNvSpPr>
            <a:spLocks noChangeArrowheads="1"/>
          </p:cNvSpPr>
          <p:nvPr/>
        </p:nvSpPr>
        <p:spPr bwMode="auto">
          <a:xfrm>
            <a:off x="5054131" y="2459491"/>
            <a:ext cx="419733" cy="51377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12" name="Flowchart: Off-page Connector 197">
            <a:extLst>
              <a:ext uri="{FF2B5EF4-FFF2-40B4-BE49-F238E27FC236}">
                <a16:creationId xmlns:a16="http://schemas.microsoft.com/office/drawing/2014/main" id="{2C2F2DDA-B7D3-7621-F813-9AB4AFDAD6E1}"/>
              </a:ext>
            </a:extLst>
          </p:cNvPr>
          <p:cNvSpPr>
            <a:spLocks noChangeArrowheads="1"/>
          </p:cNvSpPr>
          <p:nvPr/>
        </p:nvSpPr>
        <p:spPr bwMode="auto">
          <a:xfrm>
            <a:off x="10820201" y="683617"/>
            <a:ext cx="419733" cy="51377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2164786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165821-30BF-66B9-3016-7799742479BA}"/>
              </a:ext>
            </a:extLst>
          </p:cNvPr>
          <p:cNvPicPr>
            <a:picLocks noGrp="1" noChangeAspect="1"/>
          </p:cNvPicPr>
          <p:nvPr>
            <p:ph idx="1"/>
          </p:nvPr>
        </p:nvPicPr>
        <p:blipFill>
          <a:blip r:embed="rId2"/>
          <a:stretch>
            <a:fillRect/>
          </a:stretch>
        </p:blipFill>
        <p:spPr>
          <a:xfrm>
            <a:off x="449695" y="2621617"/>
            <a:ext cx="5315778" cy="3990268"/>
          </a:xfrm>
          <a:prstGeom prst="rect">
            <a:avLst/>
          </a:prstGeom>
        </p:spPr>
      </p:pic>
      <p:sp>
        <p:nvSpPr>
          <p:cNvPr id="4" name="Date Placeholder 3">
            <a:extLst>
              <a:ext uri="{FF2B5EF4-FFF2-40B4-BE49-F238E27FC236}">
                <a16:creationId xmlns:a16="http://schemas.microsoft.com/office/drawing/2014/main" id="{1D6F9754-4C1C-99E7-DDF1-A628DE1FAB9C}"/>
              </a:ext>
            </a:extLst>
          </p:cNvPr>
          <p:cNvSpPr>
            <a:spLocks noGrp="1"/>
          </p:cNvSpPr>
          <p:nvPr>
            <p:ph type="dt" sz="half" idx="10"/>
          </p:nvPr>
        </p:nvSpPr>
        <p:spPr/>
        <p:txBody>
          <a:bodyPr/>
          <a:lstStyle/>
          <a:p>
            <a:fld id="{F6B1C71B-0144-43ED-8930-10C10E26CBD9}" type="datetime1">
              <a:rPr lang="en-US" smtClean="0"/>
              <a:t>1/9/2023</a:t>
            </a:fld>
            <a:endParaRPr lang="en-US"/>
          </a:p>
        </p:txBody>
      </p:sp>
      <p:pic>
        <p:nvPicPr>
          <p:cNvPr id="6" name="Picture 5">
            <a:extLst>
              <a:ext uri="{FF2B5EF4-FFF2-40B4-BE49-F238E27FC236}">
                <a16:creationId xmlns:a16="http://schemas.microsoft.com/office/drawing/2014/main" id="{17AC5344-9DAB-6FE8-55D3-ED6F501BDDFE}"/>
              </a:ext>
            </a:extLst>
          </p:cNvPr>
          <p:cNvPicPr>
            <a:picLocks noChangeAspect="1"/>
          </p:cNvPicPr>
          <p:nvPr/>
        </p:nvPicPr>
        <p:blipFill>
          <a:blip r:embed="rId3"/>
          <a:stretch>
            <a:fillRect/>
          </a:stretch>
        </p:blipFill>
        <p:spPr>
          <a:xfrm>
            <a:off x="7015224" y="2621617"/>
            <a:ext cx="5539882" cy="4158490"/>
          </a:xfrm>
          <a:prstGeom prst="rect">
            <a:avLst/>
          </a:prstGeom>
        </p:spPr>
      </p:pic>
      <p:sp>
        <p:nvSpPr>
          <p:cNvPr id="7" name="Title 1">
            <a:extLst>
              <a:ext uri="{FF2B5EF4-FFF2-40B4-BE49-F238E27FC236}">
                <a16:creationId xmlns:a16="http://schemas.microsoft.com/office/drawing/2014/main" id="{C03BC0AB-0C50-9B51-73FD-BE9D21B7B545}"/>
              </a:ext>
            </a:extLst>
          </p:cNvPr>
          <p:cNvSpPr txBox="1">
            <a:spLocks/>
          </p:cNvSpPr>
          <p:nvPr/>
        </p:nvSpPr>
        <p:spPr>
          <a:xfrm>
            <a:off x="95790" y="0"/>
            <a:ext cx="11216640" cy="1182842"/>
          </a:xfrm>
          <a:prstGeom prst="rect">
            <a:avLst/>
          </a:prstGeom>
        </p:spPr>
        <p:txBody>
          <a:bodyPr vert="horz" lIns="91440" tIns="45720" rIns="91440" bIns="45720" rtlCol="0" anchor="ctr">
            <a:normAutofit/>
          </a:bodyPr>
          <a:lstStyle>
            <a:lvl1pPr algn="l" defTabSz="975390" rtl="0" eaLnBrk="1" latinLnBrk="0" hangingPunct="1">
              <a:lnSpc>
                <a:spcPct val="90000"/>
              </a:lnSpc>
              <a:spcBef>
                <a:spcPct val="0"/>
              </a:spcBef>
              <a:buNone/>
              <a:defRPr sz="4693" kern="1200">
                <a:solidFill>
                  <a:schemeClr val="tx1"/>
                </a:solidFill>
                <a:latin typeface="+mj-lt"/>
                <a:ea typeface="+mj-ea"/>
                <a:cs typeface="+mj-cs"/>
              </a:defRPr>
            </a:lvl1pPr>
          </a:lstStyle>
          <a:p>
            <a:r>
              <a:rPr lang="en-US"/>
              <a:t>Schoolyard stormwater points of interest</a:t>
            </a:r>
            <a:endParaRPr lang="en-US" dirty="0"/>
          </a:p>
        </p:txBody>
      </p:sp>
      <p:sp>
        <p:nvSpPr>
          <p:cNvPr id="8" name="TextBox 7">
            <a:extLst>
              <a:ext uri="{FF2B5EF4-FFF2-40B4-BE49-F238E27FC236}">
                <a16:creationId xmlns:a16="http://schemas.microsoft.com/office/drawing/2014/main" id="{CD876FE6-C8C5-5DE8-6498-590774203DB6}"/>
              </a:ext>
            </a:extLst>
          </p:cNvPr>
          <p:cNvSpPr txBox="1"/>
          <p:nvPr/>
        </p:nvSpPr>
        <p:spPr>
          <a:xfrm>
            <a:off x="340076" y="969667"/>
            <a:ext cx="6595672" cy="1070871"/>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Slopes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 these area interact with heavy rain? Do the different plants here seem to make a difference when it comes to runoff?</a:t>
            </a:r>
          </a:p>
        </p:txBody>
      </p:sp>
    </p:spTree>
    <p:extLst>
      <p:ext uri="{BB962C8B-B14F-4D97-AF65-F5344CB8AC3E}">
        <p14:creationId xmlns:p14="http://schemas.microsoft.com/office/powerpoint/2010/main" val="606607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D6F9754-4C1C-99E7-DDF1-A628DE1FAB9C}"/>
              </a:ext>
            </a:extLst>
          </p:cNvPr>
          <p:cNvSpPr>
            <a:spLocks noGrp="1"/>
          </p:cNvSpPr>
          <p:nvPr>
            <p:ph type="dt" sz="half" idx="10"/>
          </p:nvPr>
        </p:nvSpPr>
        <p:spPr/>
        <p:txBody>
          <a:bodyPr/>
          <a:lstStyle/>
          <a:p>
            <a:fld id="{F6B1C71B-0144-43ED-8930-10C10E26CBD9}" type="datetime1">
              <a:rPr lang="en-US" smtClean="0"/>
              <a:t>1/9/2023</a:t>
            </a:fld>
            <a:endParaRPr lang="en-US"/>
          </a:p>
        </p:txBody>
      </p:sp>
      <p:sp>
        <p:nvSpPr>
          <p:cNvPr id="7" name="Title 1">
            <a:extLst>
              <a:ext uri="{FF2B5EF4-FFF2-40B4-BE49-F238E27FC236}">
                <a16:creationId xmlns:a16="http://schemas.microsoft.com/office/drawing/2014/main" id="{C03BC0AB-0C50-9B51-73FD-BE9D21B7B545}"/>
              </a:ext>
            </a:extLst>
          </p:cNvPr>
          <p:cNvSpPr txBox="1">
            <a:spLocks/>
          </p:cNvSpPr>
          <p:nvPr/>
        </p:nvSpPr>
        <p:spPr>
          <a:xfrm>
            <a:off x="95790" y="0"/>
            <a:ext cx="11216640" cy="1182842"/>
          </a:xfrm>
          <a:prstGeom prst="rect">
            <a:avLst/>
          </a:prstGeom>
        </p:spPr>
        <p:txBody>
          <a:bodyPr vert="horz" lIns="91440" tIns="45720" rIns="91440" bIns="45720" rtlCol="0" anchor="ctr">
            <a:normAutofit/>
          </a:bodyPr>
          <a:lstStyle>
            <a:lvl1pPr algn="l" defTabSz="975390" rtl="0" eaLnBrk="1" latinLnBrk="0" hangingPunct="1">
              <a:lnSpc>
                <a:spcPct val="90000"/>
              </a:lnSpc>
              <a:spcBef>
                <a:spcPct val="0"/>
              </a:spcBef>
              <a:buNone/>
              <a:defRPr sz="4693" kern="1200">
                <a:solidFill>
                  <a:schemeClr val="tx1"/>
                </a:solidFill>
                <a:latin typeface="+mj-lt"/>
                <a:ea typeface="+mj-ea"/>
                <a:cs typeface="+mj-cs"/>
              </a:defRPr>
            </a:lvl1pPr>
          </a:lstStyle>
          <a:p>
            <a:r>
              <a:rPr lang="en-US"/>
              <a:t>Schoolyard stormwater points of interest</a:t>
            </a:r>
            <a:endParaRPr lang="en-US" dirty="0"/>
          </a:p>
        </p:txBody>
      </p:sp>
      <p:sp>
        <p:nvSpPr>
          <p:cNvPr id="8" name="TextBox 7">
            <a:extLst>
              <a:ext uri="{FF2B5EF4-FFF2-40B4-BE49-F238E27FC236}">
                <a16:creationId xmlns:a16="http://schemas.microsoft.com/office/drawing/2014/main" id="{CD876FE6-C8C5-5DE8-6498-590774203DB6}"/>
              </a:ext>
            </a:extLst>
          </p:cNvPr>
          <p:cNvSpPr txBox="1"/>
          <p:nvPr/>
        </p:nvSpPr>
        <p:spPr>
          <a:xfrm>
            <a:off x="340075" y="969667"/>
            <a:ext cx="7627269" cy="1070871"/>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Trees</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Different sizes and types of trees might have different effects on stormwater. If it’s raining out, what do you notice while under these trees?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B70016DD-36AB-0807-FEFD-4B8487DE42F2}"/>
              </a:ext>
            </a:extLst>
          </p:cNvPr>
          <p:cNvPicPr>
            <a:picLocks noGrp="1" noChangeAspect="1"/>
          </p:cNvPicPr>
          <p:nvPr>
            <p:ph idx="1"/>
          </p:nvPr>
        </p:nvPicPr>
        <p:blipFill>
          <a:blip r:embed="rId2"/>
          <a:stretch>
            <a:fillRect/>
          </a:stretch>
        </p:blipFill>
        <p:spPr>
          <a:xfrm>
            <a:off x="547066" y="2090191"/>
            <a:ext cx="6181691" cy="4640262"/>
          </a:xfrm>
          <a:prstGeom prst="rect">
            <a:avLst/>
          </a:prstGeom>
        </p:spPr>
      </p:pic>
      <p:pic>
        <p:nvPicPr>
          <p:cNvPr id="9" name="Picture 8">
            <a:extLst>
              <a:ext uri="{FF2B5EF4-FFF2-40B4-BE49-F238E27FC236}">
                <a16:creationId xmlns:a16="http://schemas.microsoft.com/office/drawing/2014/main" id="{8C1F7738-26E2-9787-EF16-E489DC788084}"/>
              </a:ext>
            </a:extLst>
          </p:cNvPr>
          <p:cNvPicPr>
            <a:picLocks noChangeAspect="1"/>
          </p:cNvPicPr>
          <p:nvPr/>
        </p:nvPicPr>
        <p:blipFill>
          <a:blip r:embed="rId3"/>
          <a:stretch>
            <a:fillRect/>
          </a:stretch>
        </p:blipFill>
        <p:spPr>
          <a:xfrm>
            <a:off x="7967345" y="1255607"/>
            <a:ext cx="4143375" cy="5524500"/>
          </a:xfrm>
          <a:prstGeom prst="rect">
            <a:avLst/>
          </a:prstGeom>
        </p:spPr>
      </p:pic>
    </p:spTree>
    <p:extLst>
      <p:ext uri="{BB962C8B-B14F-4D97-AF65-F5344CB8AC3E}">
        <p14:creationId xmlns:p14="http://schemas.microsoft.com/office/powerpoint/2010/main" val="2335679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Whitman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1/9/2023</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pic>
        <p:nvPicPr>
          <p:cNvPr id="5" name="Picture 4" descr="Graphical user interface&#10;&#10;Description automatically generated with medium confidence">
            <a:extLst>
              <a:ext uri="{FF2B5EF4-FFF2-40B4-BE49-F238E27FC236}">
                <a16:creationId xmlns:a16="http://schemas.microsoft.com/office/drawing/2014/main" id="{D48A98E7-20F4-7CA9-07D8-2094C86BC7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619" y="-489176"/>
            <a:ext cx="5392312" cy="1294582"/>
          </a:xfrm>
          <a:prstGeom prst="rect">
            <a:avLst/>
          </a:prstGeom>
        </p:spPr>
      </p:pic>
      <p:pic>
        <p:nvPicPr>
          <p:cNvPr id="7" name="Picture 6" descr="A picture containing application&#10;&#10;Description automatically generated">
            <a:extLst>
              <a:ext uri="{FF2B5EF4-FFF2-40B4-BE49-F238E27FC236}">
                <a16:creationId xmlns:a16="http://schemas.microsoft.com/office/drawing/2014/main" id="{AA7EC9BA-0783-43B4-D13B-88D10D54F9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3749" y="1595476"/>
            <a:ext cx="1110182" cy="4546460"/>
          </a:xfrm>
          <a:prstGeom prst="rect">
            <a:avLst/>
          </a:prstGeom>
        </p:spPr>
      </p:pic>
      <p:pic>
        <p:nvPicPr>
          <p:cNvPr id="8" name="Picture 7">
            <a:extLst>
              <a:ext uri="{FF2B5EF4-FFF2-40B4-BE49-F238E27FC236}">
                <a16:creationId xmlns:a16="http://schemas.microsoft.com/office/drawing/2014/main" id="{DAF388EC-0F59-8E8E-330F-7AFE83011D50}"/>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403885" y="1390456"/>
            <a:ext cx="8959163" cy="4959113"/>
          </a:xfrm>
          <a:prstGeom prst="rect">
            <a:avLst/>
          </a:prstGeom>
        </p:spPr>
      </p:pic>
      <p:sp>
        <p:nvSpPr>
          <p:cNvPr id="3" name="Text Box 2">
            <a:extLst>
              <a:ext uri="{FF2B5EF4-FFF2-40B4-BE49-F238E27FC236}">
                <a16:creationId xmlns:a16="http://schemas.microsoft.com/office/drawing/2014/main" id="{8FDA370E-67D6-D473-121E-9653870DBC88}"/>
              </a:ext>
            </a:extLst>
          </p:cNvPr>
          <p:cNvSpPr txBox="1">
            <a:spLocks noChangeArrowheads="1"/>
          </p:cNvSpPr>
          <p:nvPr/>
        </p:nvSpPr>
        <p:spPr bwMode="auto">
          <a:xfrm>
            <a:off x="107589" y="1235739"/>
            <a:ext cx="2296296"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spTree>
    <p:extLst>
      <p:ext uri="{BB962C8B-B14F-4D97-AF65-F5344CB8AC3E}">
        <p14:creationId xmlns:p14="http://schemas.microsoft.com/office/powerpoint/2010/main" val="3815589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1/9/2023</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a:solidFill>
                <a:srgbClr val="000000"/>
              </a:solidFill>
              <a:latin typeface="Calibri" panose="020F0502020204030204" pitchFamily="34" charset="0"/>
              <a:cs typeface="Calibri" panose="020F0502020204030204" pitchFamily="34" charset="0"/>
            </a:endParaRPr>
          </a:p>
          <a:p>
            <a:pPr defTabSz="1238555"/>
            <a:r>
              <a:rPr lang="en-US" sz="2438" b="1">
                <a:solidFill>
                  <a:srgbClr val="000000"/>
                </a:solidFill>
                <a:latin typeface="Calibri" panose="020F0502020204030204" pitchFamily="34" charset="0"/>
              </a:rPr>
              <a:t>Where does your stormwater runoff end up?</a:t>
            </a:r>
            <a:r>
              <a:rPr lang="en-US" sz="2438">
                <a:solidFill>
                  <a:srgbClr val="000000"/>
                </a:solidFill>
                <a:latin typeface="Calibri" panose="020F0502020204030204" pitchFamily="34" charset="0"/>
              </a:rPr>
              <a:t> </a:t>
            </a:r>
            <a:r>
              <a:rPr lang="en-US" altLang="en-US" sz="1490">
                <a:solidFill>
                  <a:srgbClr val="000000"/>
                </a:solidFill>
                <a:latin typeface="Calibri" panose="020F0502020204030204" pitchFamily="34" charset="0"/>
                <a:cs typeface="Calibri" panose="020F0502020204030204" pitchFamily="34" charset="0"/>
              </a:rPr>
              <a:t> </a:t>
            </a:r>
            <a:r>
              <a:rPr lang="en-US" altLang="en-US" sz="1084"/>
              <a:t> </a:t>
            </a:r>
            <a:endParaRPr lang="en-US" altLang="en-US" sz="2438"/>
          </a:p>
        </p:txBody>
      </p:sp>
      <p:sp>
        <p:nvSpPr>
          <p:cNvPr id="5" name="TextBox 4">
            <a:extLst>
              <a:ext uri="{FF2B5EF4-FFF2-40B4-BE49-F238E27FC236}">
                <a16:creationId xmlns:a16="http://schemas.microsoft.com/office/drawing/2014/main" id="{0364F82A-2C34-5EF7-6E19-53C142093A10}"/>
              </a:ext>
            </a:extLst>
          </p:cNvPr>
          <p:cNvSpPr txBox="1"/>
          <p:nvPr/>
        </p:nvSpPr>
        <p:spPr>
          <a:xfrm>
            <a:off x="431864" y="2615609"/>
            <a:ext cx="11986964" cy="4678204"/>
          </a:xfrm>
          <a:prstGeom prst="rect">
            <a:avLst/>
          </a:prstGeom>
          <a:noFill/>
        </p:spPr>
        <p:txBody>
          <a:bodyPr wrap="square" rtlCol="0">
            <a:spAutoFit/>
          </a:bodyPr>
          <a:lstStyle/>
          <a:p>
            <a:r>
              <a:rPr lang="en-US" sz="2000" dirty="0"/>
              <a:t>Your school is in the Foss Waterway Watershed.</a:t>
            </a:r>
          </a:p>
          <a:p>
            <a:endParaRPr lang="en-US" sz="2000" dirty="0"/>
          </a:p>
          <a:p>
            <a:r>
              <a:rPr lang="en-US" sz="2000" dirty="0"/>
              <a:t>Traveling underneath either South L Street or South K Street, down the hill toward Lincoln Park and under Highway 5, stormwater then heads east on South Tacoma Way, and finally exits by Waterway Park and into Commencement Bay/Puget Sound at Thea Foss Waterway. </a:t>
            </a:r>
          </a:p>
          <a:p>
            <a:endParaRPr lang="en-US" sz="2000" dirty="0"/>
          </a:p>
          <a:p>
            <a:pPr marL="0" marR="0"/>
            <a:r>
              <a:rPr lang="en-US" sz="2000" dirty="0">
                <a:effectLst/>
                <a:ea typeface="Calibri" panose="020F0502020204030204" pitchFamily="34" charset="0"/>
                <a:cs typeface="Times New Roman" panose="02020603050405020304" pitchFamily="18" charset="0"/>
              </a:rPr>
              <a:t>Foss Waterway is a </a:t>
            </a:r>
            <a:r>
              <a:rPr lang="en-US" sz="2000" dirty="0" err="1">
                <a:effectLst/>
                <a:ea typeface="Calibri" panose="020F0502020204030204" pitchFamily="34" charset="0"/>
                <a:cs typeface="Times New Roman" panose="02020603050405020304" pitchFamily="18" charset="0"/>
              </a:rPr>
              <a:t>subwatershed</a:t>
            </a:r>
            <a:r>
              <a:rPr lang="en-US" sz="2000" dirty="0">
                <a:effectLst/>
                <a:ea typeface="Calibri" panose="020F0502020204030204" pitchFamily="34" charset="0"/>
                <a:cs typeface="Times New Roman" panose="02020603050405020304" pitchFamily="18" charset="0"/>
              </a:rPr>
              <a:t> of the Puyallup watershed. Covering 5,781 acres in south-central Tacoma this </a:t>
            </a:r>
            <a:r>
              <a:rPr lang="en-US" sz="2000" dirty="0" err="1">
                <a:effectLst/>
                <a:ea typeface="Calibri" panose="020F0502020204030204" pitchFamily="34" charset="0"/>
                <a:cs typeface="Times New Roman" panose="02020603050405020304" pitchFamily="18" charset="0"/>
              </a:rPr>
              <a:t>subwatershed</a:t>
            </a:r>
            <a:r>
              <a:rPr lang="en-US" sz="2000" dirty="0">
                <a:effectLst/>
                <a:ea typeface="Calibri" panose="020F0502020204030204" pitchFamily="34" charset="0"/>
                <a:cs typeface="Times New Roman" panose="02020603050405020304" pitchFamily="18" charset="0"/>
              </a:rPr>
              <a:t> is mostly residential but contains Tacoma’s industrial businesses located in the </a:t>
            </a:r>
            <a:r>
              <a:rPr lang="en-US" sz="2000" dirty="0" err="1">
                <a:effectLst/>
                <a:ea typeface="Calibri" panose="020F0502020204030204" pitchFamily="34" charset="0"/>
                <a:cs typeface="Times New Roman" panose="02020603050405020304" pitchFamily="18" charset="0"/>
              </a:rPr>
              <a:t>Tideflats</a:t>
            </a:r>
            <a:r>
              <a:rPr lang="en-US" sz="2000" dirty="0">
                <a:effectLst/>
                <a:ea typeface="Calibri" panose="020F0502020204030204" pitchFamily="34" charset="0"/>
                <a:cs typeface="Times New Roman" panose="02020603050405020304" pitchFamily="18" charset="0"/>
              </a:rPr>
              <a:t> and </a:t>
            </a:r>
            <a:r>
              <a:rPr lang="en-US" sz="2000" dirty="0" err="1">
                <a:effectLst/>
                <a:ea typeface="Calibri" panose="020F0502020204030204" pitchFamily="34" charset="0"/>
                <a:cs typeface="Times New Roman" panose="02020603050405020304" pitchFamily="18" charset="0"/>
              </a:rPr>
              <a:t>Nalley</a:t>
            </a:r>
            <a:r>
              <a:rPr lang="en-US" sz="2000" dirty="0">
                <a:effectLst/>
                <a:ea typeface="Calibri" panose="020F0502020204030204" pitchFamily="34" charset="0"/>
                <a:cs typeface="Times New Roman" panose="02020603050405020304" pitchFamily="18" charset="0"/>
              </a:rPr>
              <a:t> Valley.</a:t>
            </a:r>
          </a:p>
          <a:p>
            <a:pPr marL="0" marR="0"/>
            <a:endParaRPr lang="en-US" sz="2000" dirty="0">
              <a:effectLst/>
              <a:ea typeface="Calibri" panose="020F0502020204030204" pitchFamily="34" charset="0"/>
              <a:cs typeface="Times New Roman" panose="02020603050405020304" pitchFamily="18" charset="0"/>
            </a:endParaRPr>
          </a:p>
          <a:p>
            <a:pPr marL="0" marR="0"/>
            <a:r>
              <a:rPr lang="en-US" sz="2000" dirty="0">
                <a:effectLst/>
                <a:ea typeface="Calibri" panose="020F0502020204030204" pitchFamily="34" charset="0"/>
                <a:cs typeface="Times New Roman" panose="02020603050405020304" pitchFamily="18" charset="0"/>
              </a:rPr>
              <a:t>The Thea Foss and Wheeler-Osgood waterways became designated Superfund cleanup sites in 1983. Waterway cleanup and construction was finished in 2006. The City will monitor the waterway for the next 10 years. Learn more about the Thea Foss Waterway Cleanup. </a:t>
            </a:r>
          </a:p>
          <a:p>
            <a:r>
              <a:rPr lang="en-US" sz="2000" u="none" strike="noStrike" dirty="0">
                <a:solidFill>
                  <a:srgbClr val="0563C1"/>
                </a:solidFill>
                <a:effectLst/>
                <a:ea typeface="Calibri" panose="020F0502020204030204" pitchFamily="34" charset="0"/>
                <a:cs typeface="Times New Roman" panose="02020603050405020304" pitchFamily="18" charset="0"/>
                <a:hlinkClick r:id="rId3"/>
              </a:rPr>
              <a:t>https://www.cityoftacoma.org/cms/One.aspx?portalId=169&amp;pageId=2860#T-Street/Lower%20Puyallup</a:t>
            </a:r>
            <a:endParaRPr lang="en-US" sz="20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5148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Whitman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4" name="Picture 3" descr="Graphical user interface&#10;&#10;Description automatically generated with medium confidence">
            <a:extLst>
              <a:ext uri="{FF2B5EF4-FFF2-40B4-BE49-F238E27FC236}">
                <a16:creationId xmlns:a16="http://schemas.microsoft.com/office/drawing/2014/main" id="{42BCF483-853D-92DD-5419-8B77358DA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871" y="1295400"/>
            <a:ext cx="10583057" cy="5627088"/>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6129903" y="5961673"/>
            <a:ext cx="4981804" cy="1114003"/>
          </a:xfrm>
        </p:spPr>
        <p:txBody>
          <a:bodyPr>
            <a:normAutofit fontScale="77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5" name="Picture 4" descr="Graphical user interface, application, map&#10;&#10;Description automatically generated">
            <a:extLst>
              <a:ext uri="{FF2B5EF4-FFF2-40B4-BE49-F238E27FC236}">
                <a16:creationId xmlns:a16="http://schemas.microsoft.com/office/drawing/2014/main" id="{6F1A605B-3DB4-EE43-C2DA-599BDD584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079" y="273050"/>
            <a:ext cx="5740400" cy="6769100"/>
          </a:xfrm>
          <a:prstGeom prst="rect">
            <a:avLst/>
          </a:prstGeom>
        </p:spPr>
      </p:pic>
      <p:pic>
        <p:nvPicPr>
          <p:cNvPr id="12" name="Picture 11" descr="An aerial view of a city&#10;&#10;Description automatically generated">
            <a:extLst>
              <a:ext uri="{FF2B5EF4-FFF2-40B4-BE49-F238E27FC236}">
                <a16:creationId xmlns:a16="http://schemas.microsoft.com/office/drawing/2014/main" id="{AF861132-71D9-AC7B-2F0C-992653362B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400" y="146003"/>
            <a:ext cx="3341799" cy="3940662"/>
          </a:xfrm>
          <a:prstGeom prst="rect">
            <a:avLst/>
          </a:prstGeom>
        </p:spPr>
      </p:pic>
      <p:sp>
        <p:nvSpPr>
          <p:cNvPr id="13" name="Rectangle 12">
            <a:extLst>
              <a:ext uri="{FF2B5EF4-FFF2-40B4-BE49-F238E27FC236}">
                <a16:creationId xmlns:a16="http://schemas.microsoft.com/office/drawing/2014/main" id="{1600E326-7798-BF46-08F5-A93B1E376E8C}"/>
              </a:ext>
            </a:extLst>
          </p:cNvPr>
          <p:cNvSpPr/>
          <p:nvPr/>
        </p:nvSpPr>
        <p:spPr>
          <a:xfrm>
            <a:off x="4392118" y="959370"/>
            <a:ext cx="1349115" cy="1723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6F1CFF4-A148-4BA6-0F22-D6C3358FC540}"/>
              </a:ext>
            </a:extLst>
          </p:cNvPr>
          <p:cNvCxnSpPr>
            <a:cxnSpLocks/>
          </p:cNvCxnSpPr>
          <p:nvPr/>
        </p:nvCxnSpPr>
        <p:spPr>
          <a:xfrm flipV="1">
            <a:off x="5732828" y="145943"/>
            <a:ext cx="794151" cy="798437"/>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A3525EAC-91C6-2B38-0207-D4FEF5D797C6}"/>
              </a:ext>
            </a:extLst>
          </p:cNvPr>
          <p:cNvCxnSpPr>
            <a:cxnSpLocks/>
          </p:cNvCxnSpPr>
          <p:nvPr/>
        </p:nvCxnSpPr>
        <p:spPr>
          <a:xfrm>
            <a:off x="5741233" y="2683239"/>
            <a:ext cx="785746" cy="1403426"/>
          </a:xfrm>
          <a:prstGeom prst="line">
            <a:avLst/>
          </a:prstGeom>
        </p:spPr>
        <p:style>
          <a:lnRef idx="1">
            <a:schemeClr val="dk1"/>
          </a:lnRef>
          <a:fillRef idx="0">
            <a:schemeClr val="dk1"/>
          </a:fillRef>
          <a:effectRef idx="0">
            <a:schemeClr val="dk1"/>
          </a:effectRef>
          <a:fontRef idx="minor">
            <a:schemeClr val="tx1"/>
          </a:fontRef>
        </p:style>
      </p:cxnSp>
      <p:sp>
        <p:nvSpPr>
          <p:cNvPr id="18" name="5-Point Star 17">
            <a:extLst>
              <a:ext uri="{FF2B5EF4-FFF2-40B4-BE49-F238E27FC236}">
                <a16:creationId xmlns:a16="http://schemas.microsoft.com/office/drawing/2014/main" id="{DE260F40-5824-B2A2-2F40-EFAA9D1E9ACB}"/>
              </a:ext>
            </a:extLst>
          </p:cNvPr>
          <p:cNvSpPr/>
          <p:nvPr/>
        </p:nvSpPr>
        <p:spPr>
          <a:xfrm>
            <a:off x="2203554" y="6080384"/>
            <a:ext cx="464696" cy="404734"/>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1004C88-C26E-2FB1-FB4D-9EB00D1EE3BF}"/>
              </a:ext>
            </a:extLst>
          </p:cNvPr>
          <p:cNvPicPr>
            <a:picLocks noChangeAspect="1"/>
          </p:cNvPicPr>
          <p:nvPr/>
        </p:nvPicPr>
        <p:blipFill>
          <a:blip r:embed="rId4"/>
          <a:stretch>
            <a:fillRect/>
          </a:stretch>
        </p:blipFill>
        <p:spPr>
          <a:xfrm>
            <a:off x="9056109" y="2464565"/>
            <a:ext cx="3948691" cy="3244201"/>
          </a:xfrm>
          <a:prstGeom prst="rect">
            <a:avLst/>
          </a:prstGeom>
        </p:spPr>
      </p:pic>
      <mc:AlternateContent xmlns:mc="http://schemas.openxmlformats.org/markup-compatibility/2006">
        <mc:Choice xmlns:p14="http://schemas.microsoft.com/office/powerpoint/2010/main" Requires="p14">
          <p:contentPart p14:bwMode="auto" r:id="rId5">
            <p14:nvContentPartPr>
              <p14:cNvPr id="14" name="Ink 13">
                <a:extLst>
                  <a:ext uri="{FF2B5EF4-FFF2-40B4-BE49-F238E27FC236}">
                    <a16:creationId xmlns:a16="http://schemas.microsoft.com/office/drawing/2014/main" id="{A3C90186-84D7-A911-82A4-9A32AE2450CE}"/>
                  </a:ext>
                </a:extLst>
              </p14:cNvPr>
              <p14:cNvContentPartPr/>
              <p14:nvPr/>
            </p14:nvContentPartPr>
            <p14:xfrm>
              <a:off x="11443591" y="5009687"/>
              <a:ext cx="299160" cy="313920"/>
            </p14:xfrm>
          </p:contentPart>
        </mc:Choice>
        <mc:Fallback>
          <p:pic>
            <p:nvPicPr>
              <p:cNvPr id="14" name="Ink 13">
                <a:extLst>
                  <a:ext uri="{FF2B5EF4-FFF2-40B4-BE49-F238E27FC236}">
                    <a16:creationId xmlns:a16="http://schemas.microsoft.com/office/drawing/2014/main" id="{A3C90186-84D7-A911-82A4-9A32AE2450CE}"/>
                  </a:ext>
                </a:extLst>
              </p:cNvPr>
              <p:cNvPicPr/>
              <p:nvPr/>
            </p:nvPicPr>
            <p:blipFill>
              <a:blip r:embed="rId6"/>
              <a:stretch>
                <a:fillRect/>
              </a:stretch>
            </p:blipFill>
            <p:spPr>
              <a:xfrm>
                <a:off x="11434591" y="5001047"/>
                <a:ext cx="316800" cy="331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6" name="Ink 15">
                <a:extLst>
                  <a:ext uri="{FF2B5EF4-FFF2-40B4-BE49-F238E27FC236}">
                    <a16:creationId xmlns:a16="http://schemas.microsoft.com/office/drawing/2014/main" id="{3D7C1350-2A03-EAB9-C00F-BED01681ABD8}"/>
                  </a:ext>
                </a:extLst>
              </p14:cNvPr>
              <p14:cNvContentPartPr/>
              <p14:nvPr/>
            </p14:nvContentPartPr>
            <p14:xfrm>
              <a:off x="9829351" y="1353527"/>
              <a:ext cx="1769040" cy="3639600"/>
            </p14:xfrm>
          </p:contentPart>
        </mc:Choice>
        <mc:Fallback>
          <p:pic>
            <p:nvPicPr>
              <p:cNvPr id="16" name="Ink 15">
                <a:extLst>
                  <a:ext uri="{FF2B5EF4-FFF2-40B4-BE49-F238E27FC236}">
                    <a16:creationId xmlns:a16="http://schemas.microsoft.com/office/drawing/2014/main" id="{3D7C1350-2A03-EAB9-C00F-BED01681ABD8}"/>
                  </a:ext>
                </a:extLst>
              </p:cNvPr>
              <p:cNvPicPr/>
              <p:nvPr/>
            </p:nvPicPr>
            <p:blipFill>
              <a:blip r:embed="rId8"/>
              <a:stretch>
                <a:fillRect/>
              </a:stretch>
            </p:blipFill>
            <p:spPr>
              <a:xfrm>
                <a:off x="9820351" y="1344527"/>
                <a:ext cx="1786680" cy="3657240"/>
              </a:xfrm>
              <a:prstGeom prst="rect">
                <a:avLst/>
              </a:prstGeom>
            </p:spPr>
          </p:pic>
        </mc:Fallback>
      </mc:AlternateContent>
    </p:spTree>
    <p:extLst>
      <p:ext uri="{BB962C8B-B14F-4D97-AF65-F5344CB8AC3E}">
        <p14:creationId xmlns:p14="http://schemas.microsoft.com/office/powerpoint/2010/main" val="54109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1/9/2023</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C4D0-90E5-420A-8775-A10AADD1393F}"/>
              </a:ext>
            </a:extLst>
          </p:cNvPr>
          <p:cNvSpPr>
            <a:spLocks noGrp="1"/>
          </p:cNvSpPr>
          <p:nvPr>
            <p:ph type="title"/>
          </p:nvPr>
        </p:nvSpPr>
        <p:spPr>
          <a:xfrm>
            <a:off x="71521" y="36892"/>
            <a:ext cx="11216640" cy="859106"/>
          </a:xfrm>
        </p:spPr>
        <p:txBody>
          <a:bodyPr>
            <a:normAutofit/>
          </a:bodyPr>
          <a:lstStyle/>
          <a:p>
            <a:r>
              <a:rPr lang="en-US" sz="4876" dirty="0">
                <a:latin typeface="Calibri" panose="020F0502020204030204" pitchFamily="34" charset="0"/>
                <a:ea typeface="Calibri" panose="020F0502020204030204" pitchFamily="34" charset="0"/>
                <a:cs typeface="Times New Roman" panose="02020603050405020304" pitchFamily="18" charset="0"/>
              </a:rPr>
              <a:t>Optional: Stormwater in Our Community</a:t>
            </a:r>
            <a:endParaRPr lang="en-US" sz="9752" dirty="0"/>
          </a:p>
        </p:txBody>
      </p:sp>
      <p:sp>
        <p:nvSpPr>
          <p:cNvPr id="9" name="Date Placeholder 8">
            <a:extLst>
              <a:ext uri="{FF2B5EF4-FFF2-40B4-BE49-F238E27FC236}">
                <a16:creationId xmlns:a16="http://schemas.microsoft.com/office/drawing/2014/main" id="{9BAD1B7B-ADC1-4FB2-8424-D12B10751B5C}"/>
              </a:ext>
            </a:extLst>
          </p:cNvPr>
          <p:cNvSpPr>
            <a:spLocks noGrp="1"/>
          </p:cNvSpPr>
          <p:nvPr>
            <p:ph type="dt" sz="half" idx="10"/>
          </p:nvPr>
        </p:nvSpPr>
        <p:spPr/>
        <p:txBody>
          <a:bodyPr/>
          <a:lstStyle/>
          <a:p>
            <a:fld id="{7D94D36B-949E-407C-840B-750DF02C176A}" type="datetime1">
              <a:rPr lang="en-US" smtClean="0"/>
              <a:t>1/9/2023</a:t>
            </a:fld>
            <a:endParaRPr lang="en-US"/>
          </a:p>
        </p:txBody>
      </p:sp>
      <p:sp>
        <p:nvSpPr>
          <p:cNvPr id="4" name="Content Placeholder 2">
            <a:extLst>
              <a:ext uri="{FF2B5EF4-FFF2-40B4-BE49-F238E27FC236}">
                <a16:creationId xmlns:a16="http://schemas.microsoft.com/office/drawing/2014/main" id="{2FA92733-ABF0-4F48-8D02-42FCEDA1330E}"/>
              </a:ext>
            </a:extLst>
          </p:cNvPr>
          <p:cNvSpPr txBox="1">
            <a:spLocks/>
          </p:cNvSpPr>
          <p:nvPr/>
        </p:nvSpPr>
        <p:spPr>
          <a:xfrm>
            <a:off x="71521" y="879344"/>
            <a:ext cx="12767024" cy="1185938"/>
          </a:xfrm>
          <a:prstGeom prst="rect">
            <a:avLst/>
          </a:prstGeom>
        </p:spPr>
        <p:txBody>
          <a:bodyPr vert="horz" lIns="123855" tIns="61928" rIns="123855" bIns="61928" rtlCol="0">
            <a:normAutofit/>
          </a:bodyPr>
          <a:lst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a:lstStyle>
          <a:p>
            <a:pPr marL="0" indent="0">
              <a:buNone/>
            </a:pPr>
            <a:r>
              <a:rPr lang="en-US" sz="2400" dirty="0">
                <a:latin typeface="Calibri" panose="020F0502020204030204" pitchFamily="34" charset="0"/>
                <a:ea typeface="Calibri" panose="020F0502020204030204" pitchFamily="34" charset="0"/>
                <a:cs typeface="Times New Roman" panose="02020603050405020304" pitchFamily="18" charset="0"/>
              </a:rPr>
              <a:t>Use these points of interest as suggestions for students exploring their neighborhoods or the area near the school, recognizing there may be other things of importance to note that aren’t shown here.</a:t>
            </a:r>
          </a:p>
        </p:txBody>
      </p:sp>
      <p:sp>
        <p:nvSpPr>
          <p:cNvPr id="6" name="TextBox 5">
            <a:extLst>
              <a:ext uri="{FF2B5EF4-FFF2-40B4-BE49-F238E27FC236}">
                <a16:creationId xmlns:a16="http://schemas.microsoft.com/office/drawing/2014/main" id="{6970B77B-9AEC-462D-9A3C-1DED33736DBE}"/>
              </a:ext>
            </a:extLst>
          </p:cNvPr>
          <p:cNvSpPr txBox="1"/>
          <p:nvPr/>
        </p:nvSpPr>
        <p:spPr>
          <a:xfrm>
            <a:off x="166255" y="1638289"/>
            <a:ext cx="6293729" cy="2621936"/>
          </a:xfrm>
          <a:prstGeom prst="rect">
            <a:avLst/>
          </a:prstGeom>
          <a:noFill/>
          <a:ln>
            <a:solidFill>
              <a:schemeClr val="tx1">
                <a:lumMod val="50000"/>
                <a:lumOff val="50000"/>
              </a:schemeClr>
            </a:solidFill>
          </a:ln>
        </p:spPr>
        <p:txBody>
          <a:bodyPr wrap="square">
            <a:spAutoFit/>
          </a:bodyPr>
          <a:lstStyle/>
          <a:p>
            <a:r>
              <a:rPr lang="en-US" sz="2438" b="1" dirty="0">
                <a:latin typeface="Calibri" panose="020F0502020204030204" pitchFamily="34" charset="0"/>
                <a:ea typeface="Calibri" panose="020F0502020204030204" pitchFamily="34" charset="0"/>
                <a:cs typeface="Times New Roman" panose="02020603050405020304" pitchFamily="18" charset="0"/>
              </a:rPr>
              <a:t>Suggested Points of Interest - </a:t>
            </a:r>
            <a:r>
              <a:rPr lang="en-US" sz="2000" dirty="0">
                <a:latin typeface="Calibri" panose="020F0502020204030204" pitchFamily="34" charset="0"/>
                <a:cs typeface="Times New Roman" panose="02020603050405020304" pitchFamily="18" charset="0"/>
              </a:rPr>
              <a:t>Left to Right: </a:t>
            </a:r>
          </a:p>
          <a:p>
            <a:pPr marL="342900" indent="-342900">
              <a:buFont typeface="Arial" panose="020B0604020202020204" pitchFamily="34" charset="0"/>
              <a:buChar char="•"/>
            </a:pPr>
            <a:r>
              <a:rPr lang="en-US" sz="2000" dirty="0">
                <a:latin typeface="Calibri" panose="020F0502020204030204" pitchFamily="34" charset="0"/>
                <a:cs typeface="Times New Roman" panose="02020603050405020304" pitchFamily="18" charset="0"/>
              </a:rPr>
              <a:t>“Disconnected downspout” (water is allowed to soak into grass instead of entering pipes underground)</a:t>
            </a:r>
          </a:p>
          <a:p>
            <a:pPr marL="342900" indent="-342900">
              <a:buFont typeface="Arial" panose="020B0604020202020204" pitchFamily="34" charset="0"/>
              <a:buChar char="•"/>
            </a:pPr>
            <a:r>
              <a:rPr lang="en-US" sz="2000" dirty="0">
                <a:latin typeface="Calibri" panose="020F0502020204030204" pitchFamily="34" charset="0"/>
                <a:cs typeface="Times New Roman" panose="02020603050405020304" pitchFamily="18" charset="0"/>
              </a:rPr>
              <a:t>Rain barrel (water from roof goes into container to be used for gardening)</a:t>
            </a:r>
          </a:p>
          <a:p>
            <a:pPr marL="342900" indent="-342900">
              <a:buFont typeface="Arial" panose="020B0604020202020204" pitchFamily="34" charset="0"/>
              <a:buChar char="•"/>
            </a:pPr>
            <a:r>
              <a:rPr lang="en-US" sz="2000" dirty="0">
                <a:latin typeface="Calibri" panose="020F0502020204030204" pitchFamily="34" charset="0"/>
                <a:cs typeface="Times New Roman" panose="02020603050405020304" pitchFamily="18" charset="0"/>
              </a:rPr>
              <a:t>Garden in sidewalk planting strip (bushes, flowers, </a:t>
            </a:r>
            <a:r>
              <a:rPr lang="en-US" sz="2000" dirty="0" err="1">
                <a:latin typeface="Calibri" panose="020F0502020204030204" pitchFamily="34" charset="0"/>
                <a:cs typeface="Times New Roman" panose="02020603050405020304" pitchFamily="18" charset="0"/>
              </a:rPr>
              <a:t>etc</a:t>
            </a:r>
            <a:r>
              <a:rPr lang="en-US" sz="2000" dirty="0">
                <a:latin typeface="Calibri" panose="020F0502020204030204" pitchFamily="34" charset="0"/>
                <a:cs typeface="Times New Roman" panose="02020603050405020304" pitchFamily="18" charset="0"/>
              </a:rPr>
              <a:t> and mulch/woodchips tend to handle stormwater better than grass or gravel)</a:t>
            </a:r>
            <a:endParaRPr lang="en-US" sz="2000" dirty="0"/>
          </a:p>
        </p:txBody>
      </p:sp>
      <p:pic>
        <p:nvPicPr>
          <p:cNvPr id="5" name="Picture 4">
            <a:extLst>
              <a:ext uri="{FF2B5EF4-FFF2-40B4-BE49-F238E27FC236}">
                <a16:creationId xmlns:a16="http://schemas.microsoft.com/office/drawing/2014/main" id="{3D81E932-A1E3-9BF1-59C7-947FDACC5EB0}"/>
              </a:ext>
            </a:extLst>
          </p:cNvPr>
          <p:cNvPicPr>
            <a:picLocks noChangeAspect="1"/>
          </p:cNvPicPr>
          <p:nvPr/>
        </p:nvPicPr>
        <p:blipFill rotWithShape="1">
          <a:blip r:embed="rId3"/>
          <a:srcRect b="24154"/>
          <a:stretch/>
        </p:blipFill>
        <p:spPr>
          <a:xfrm>
            <a:off x="1346458" y="4328845"/>
            <a:ext cx="4184939" cy="2382641"/>
          </a:xfrm>
          <a:prstGeom prst="rect">
            <a:avLst/>
          </a:prstGeom>
        </p:spPr>
      </p:pic>
      <p:pic>
        <p:nvPicPr>
          <p:cNvPr id="7" name="Picture 6">
            <a:extLst>
              <a:ext uri="{FF2B5EF4-FFF2-40B4-BE49-F238E27FC236}">
                <a16:creationId xmlns:a16="http://schemas.microsoft.com/office/drawing/2014/main" id="{01ED5732-1CC6-CBDB-C53B-C95C9B889C1C}"/>
              </a:ext>
            </a:extLst>
          </p:cNvPr>
          <p:cNvPicPr>
            <a:picLocks noChangeAspect="1"/>
          </p:cNvPicPr>
          <p:nvPr/>
        </p:nvPicPr>
        <p:blipFill rotWithShape="1">
          <a:blip r:embed="rId4"/>
          <a:srcRect l="22230" b="6481"/>
          <a:stretch/>
        </p:blipFill>
        <p:spPr>
          <a:xfrm>
            <a:off x="6455033" y="2332369"/>
            <a:ext cx="2559322" cy="4103487"/>
          </a:xfrm>
          <a:prstGeom prst="rect">
            <a:avLst/>
          </a:prstGeom>
        </p:spPr>
      </p:pic>
      <p:pic>
        <p:nvPicPr>
          <p:cNvPr id="8" name="Picture 7">
            <a:extLst>
              <a:ext uri="{FF2B5EF4-FFF2-40B4-BE49-F238E27FC236}">
                <a16:creationId xmlns:a16="http://schemas.microsoft.com/office/drawing/2014/main" id="{54D2E07B-4E3D-AF47-B692-D2DC05FE2F4E}"/>
              </a:ext>
            </a:extLst>
          </p:cNvPr>
          <p:cNvPicPr>
            <a:picLocks noChangeAspect="1"/>
          </p:cNvPicPr>
          <p:nvPr/>
        </p:nvPicPr>
        <p:blipFill>
          <a:blip r:embed="rId5"/>
          <a:stretch>
            <a:fillRect/>
          </a:stretch>
        </p:blipFill>
        <p:spPr>
          <a:xfrm>
            <a:off x="9334501" y="2131133"/>
            <a:ext cx="3228542" cy="4304723"/>
          </a:xfrm>
          <a:prstGeom prst="rect">
            <a:avLst/>
          </a:prstGeom>
        </p:spPr>
      </p:pic>
    </p:spTree>
    <p:extLst>
      <p:ext uri="{BB962C8B-B14F-4D97-AF65-F5344CB8AC3E}">
        <p14:creationId xmlns:p14="http://schemas.microsoft.com/office/powerpoint/2010/main" val="29603069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DB3678EA-B1B1-4771-8F43-97160D9DD230}">
  <ds:schemaRefs>
    <ds:schemaRef ds:uri="188c5fa1-f80e-45c6-a801-680064d87fe8"/>
    <ds:schemaRef ds:uri="http://purl.org/dc/terms/"/>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72dab5ac-ebd7-4489-96fd-5e04b1b08638"/>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64</TotalTime>
  <Words>920</Words>
  <Application>Microsoft Office PowerPoint</Application>
  <PresentationFormat>Custom</PresentationFormat>
  <Paragraphs>82</Paragraphs>
  <Slides>12</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Calibri Light</vt:lpstr>
      <vt:lpstr>Symbol</vt:lpstr>
      <vt:lpstr>office theme</vt:lpstr>
      <vt:lpstr>1_Office Theme</vt:lpstr>
      <vt:lpstr>Community Waters School Guide:  Whitman Elementary</vt:lpstr>
      <vt:lpstr>Stormwater in Our Schoolyard – Lesson 2</vt:lpstr>
      <vt:lpstr>Schoolyard stormwater points of interest</vt:lpstr>
      <vt:lpstr>Schoolyard stormwater points of interest</vt:lpstr>
      <vt:lpstr>PowerPoint Presentation</vt:lpstr>
      <vt:lpstr>PowerPoint Presentation</vt:lpstr>
      <vt:lpstr>Mapping Your Schoolyard – Whitman Elementary Name: ____________ Date: _________</vt:lpstr>
      <vt:lpstr>Local Stormwater Systems</vt:lpstr>
      <vt:lpstr>Whitman Elementary Where does your school’s stormwater go?  Follow the lines and arrows! </vt:lpstr>
      <vt:lpstr>PowerPoint Presentation</vt:lpstr>
      <vt:lpstr>How did we figure this out?</vt:lpstr>
      <vt:lpstr>Optional: Stormwater in Our Community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11</cp:revision>
  <dcterms:created xsi:type="dcterms:W3CDTF">2021-06-30T19:40:51Z</dcterms:created>
  <dcterms:modified xsi:type="dcterms:W3CDTF">2023-01-09T23:15:41Z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