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20"/>
  </p:notesMasterIdLst>
  <p:sldIdLst>
    <p:sldId id="256" r:id="rId6"/>
    <p:sldId id="257" r:id="rId7"/>
    <p:sldId id="263" r:id="rId8"/>
    <p:sldId id="275" r:id="rId9"/>
    <p:sldId id="276" r:id="rId10"/>
    <p:sldId id="277" r:id="rId11"/>
    <p:sldId id="278" r:id="rId12"/>
    <p:sldId id="258" r:id="rId13"/>
    <p:sldId id="259" r:id="rId14"/>
    <p:sldId id="273" r:id="rId15"/>
    <p:sldId id="283" r:id="rId16"/>
    <p:sldId id="279" r:id="rId17"/>
    <p:sldId id="284" r:id="rId18"/>
    <p:sldId id="260" r:id="rId19"/>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D8AB15-B6B0-49D5-AB39-B8ECB8B7769B}" v="10" dt="2022-11-17T01:18:44.5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60"/>
    <p:restoredTop sz="91892" autoAdjust="0"/>
  </p:normalViewPr>
  <p:slideViewPr>
    <p:cSldViewPr snapToGrid="0">
      <p:cViewPr varScale="1">
        <p:scale>
          <a:sx n="95" d="100"/>
          <a:sy n="95" d="100"/>
        </p:scale>
        <p:origin x="62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5DD8AB15-B6B0-49D5-AB39-B8ECB8B7769B}"/>
    <pc:docChg chg="custSel addSld delSld modSld">
      <pc:chgData name="Celina Steiger" userId="84c8b75e-439a-494b-a32d-c4b3d6be4b87" providerId="ADAL" clId="{5DD8AB15-B6B0-49D5-AB39-B8ECB8B7769B}" dt="2022-12-08T18:23:27.815" v="377" actId="20577"/>
      <pc:docMkLst>
        <pc:docMk/>
      </pc:docMkLst>
      <pc:sldChg chg="modSp mod">
        <pc:chgData name="Celina Steiger" userId="84c8b75e-439a-494b-a32d-c4b3d6be4b87" providerId="ADAL" clId="{5DD8AB15-B6B0-49D5-AB39-B8ECB8B7769B}" dt="2022-11-17T01:02:19.346" v="7" actId="20577"/>
        <pc:sldMkLst>
          <pc:docMk/>
          <pc:sldMk cId="109857222" sldId="256"/>
        </pc:sldMkLst>
        <pc:spChg chg="mod">
          <ac:chgData name="Celina Steiger" userId="84c8b75e-439a-494b-a32d-c4b3d6be4b87" providerId="ADAL" clId="{5DD8AB15-B6B0-49D5-AB39-B8ECB8B7769B}" dt="2022-11-17T01:02:19.346" v="7" actId="20577"/>
          <ac:spMkLst>
            <pc:docMk/>
            <pc:sldMk cId="109857222" sldId="256"/>
            <ac:spMk id="2" creationId="{00000000-0000-0000-0000-000000000000}"/>
          </ac:spMkLst>
        </pc:spChg>
      </pc:sldChg>
      <pc:sldChg chg="delSp modSp mod">
        <pc:chgData name="Celina Steiger" userId="84c8b75e-439a-494b-a32d-c4b3d6be4b87" providerId="ADAL" clId="{5DD8AB15-B6B0-49D5-AB39-B8ECB8B7769B}" dt="2022-11-17T01:15:01.834" v="264" actId="14100"/>
        <pc:sldMkLst>
          <pc:docMk/>
          <pc:sldMk cId="3810747870" sldId="257"/>
        </pc:sldMkLst>
        <pc:spChg chg="mod">
          <ac:chgData name="Celina Steiger" userId="84c8b75e-439a-494b-a32d-c4b3d6be4b87" providerId="ADAL" clId="{5DD8AB15-B6B0-49D5-AB39-B8ECB8B7769B}" dt="2022-11-17T01:15:01.834" v="264" actId="14100"/>
          <ac:spMkLst>
            <pc:docMk/>
            <pc:sldMk cId="3810747870" sldId="257"/>
            <ac:spMk id="3" creationId="{1F7563F9-983D-4692-9619-6161B9FC600E}"/>
          </ac:spMkLst>
        </pc:spChg>
        <pc:spChg chg="mod">
          <ac:chgData name="Celina Steiger" userId="84c8b75e-439a-494b-a32d-c4b3d6be4b87" providerId="ADAL" clId="{5DD8AB15-B6B0-49D5-AB39-B8ECB8B7769B}" dt="2022-11-17T01:14:56.685" v="263" actId="14100"/>
          <ac:spMkLst>
            <pc:docMk/>
            <pc:sldMk cId="3810747870" sldId="257"/>
            <ac:spMk id="4" creationId="{B2135E0B-2D0E-4171-B692-FD6C3B3A1FED}"/>
          </ac:spMkLst>
        </pc:spChg>
        <pc:spChg chg="mod">
          <ac:chgData name="Celina Steiger" userId="84c8b75e-439a-494b-a32d-c4b3d6be4b87" providerId="ADAL" clId="{5DD8AB15-B6B0-49D5-AB39-B8ECB8B7769B}" dt="2022-11-17T01:14:56.685" v="263" actId="14100"/>
          <ac:spMkLst>
            <pc:docMk/>
            <pc:sldMk cId="3810747870" sldId="257"/>
            <ac:spMk id="9" creationId="{2BCD73F1-8F47-417E-AA3F-6CA2B2EE93A8}"/>
          </ac:spMkLst>
        </pc:spChg>
        <pc:spChg chg="mod">
          <ac:chgData name="Celina Steiger" userId="84c8b75e-439a-494b-a32d-c4b3d6be4b87" providerId="ADAL" clId="{5DD8AB15-B6B0-49D5-AB39-B8ECB8B7769B}" dt="2022-11-17T01:14:56.685" v="263" actId="14100"/>
          <ac:spMkLst>
            <pc:docMk/>
            <pc:sldMk cId="3810747870" sldId="257"/>
            <ac:spMk id="15" creationId="{C6EE4BD2-24BE-4365-A5C8-78858E44DDE3}"/>
          </ac:spMkLst>
        </pc:spChg>
        <pc:spChg chg="mod">
          <ac:chgData name="Celina Steiger" userId="84c8b75e-439a-494b-a32d-c4b3d6be4b87" providerId="ADAL" clId="{5DD8AB15-B6B0-49D5-AB39-B8ECB8B7769B}" dt="2022-11-17T01:14:56.685" v="263" actId="14100"/>
          <ac:spMkLst>
            <pc:docMk/>
            <pc:sldMk cId="3810747870" sldId="257"/>
            <ac:spMk id="19" creationId="{719B1098-224C-9711-D0ED-5188EEB1EA02}"/>
          </ac:spMkLst>
        </pc:spChg>
        <pc:spChg chg="mod">
          <ac:chgData name="Celina Steiger" userId="84c8b75e-439a-494b-a32d-c4b3d6be4b87" providerId="ADAL" clId="{5DD8AB15-B6B0-49D5-AB39-B8ECB8B7769B}" dt="2022-11-17T01:14:56.685" v="263" actId="14100"/>
          <ac:spMkLst>
            <pc:docMk/>
            <pc:sldMk cId="3810747870" sldId="257"/>
            <ac:spMk id="20" creationId="{5CE0CCF2-B8D8-D49B-C90D-A2BE6E689DB3}"/>
          </ac:spMkLst>
        </pc:spChg>
        <pc:spChg chg="mod">
          <ac:chgData name="Celina Steiger" userId="84c8b75e-439a-494b-a32d-c4b3d6be4b87" providerId="ADAL" clId="{5DD8AB15-B6B0-49D5-AB39-B8ECB8B7769B}" dt="2022-11-17T01:14:56.685" v="263" actId="14100"/>
          <ac:spMkLst>
            <pc:docMk/>
            <pc:sldMk cId="3810747870" sldId="257"/>
            <ac:spMk id="21" creationId="{72420672-D4EF-8147-B114-F6DC563A47D9}"/>
          </ac:spMkLst>
        </pc:spChg>
        <pc:spChg chg="mod">
          <ac:chgData name="Celina Steiger" userId="84c8b75e-439a-494b-a32d-c4b3d6be4b87" providerId="ADAL" clId="{5DD8AB15-B6B0-49D5-AB39-B8ECB8B7769B}" dt="2022-11-17T01:14:56.685" v="263" actId="14100"/>
          <ac:spMkLst>
            <pc:docMk/>
            <pc:sldMk cId="3810747870" sldId="257"/>
            <ac:spMk id="22" creationId="{8BA251EB-6836-494A-B458-13D9B7150EBD}"/>
          </ac:spMkLst>
        </pc:spChg>
        <pc:spChg chg="mod">
          <ac:chgData name="Celina Steiger" userId="84c8b75e-439a-494b-a32d-c4b3d6be4b87" providerId="ADAL" clId="{5DD8AB15-B6B0-49D5-AB39-B8ECB8B7769B}" dt="2022-11-17T01:14:56.685" v="263" actId="14100"/>
          <ac:spMkLst>
            <pc:docMk/>
            <pc:sldMk cId="3810747870" sldId="257"/>
            <ac:spMk id="25" creationId="{154E4FFA-F4F0-4F46-B657-56E7B6082C5F}"/>
          </ac:spMkLst>
        </pc:spChg>
        <pc:spChg chg="mod">
          <ac:chgData name="Celina Steiger" userId="84c8b75e-439a-494b-a32d-c4b3d6be4b87" providerId="ADAL" clId="{5DD8AB15-B6B0-49D5-AB39-B8ECB8B7769B}" dt="2022-11-17T01:14:56.685" v="263" actId="14100"/>
          <ac:spMkLst>
            <pc:docMk/>
            <pc:sldMk cId="3810747870" sldId="257"/>
            <ac:spMk id="26" creationId="{FFDD1696-1CCE-074C-B1B5-C3B72273020C}"/>
          </ac:spMkLst>
        </pc:spChg>
        <pc:spChg chg="mod">
          <ac:chgData name="Celina Steiger" userId="84c8b75e-439a-494b-a32d-c4b3d6be4b87" providerId="ADAL" clId="{5DD8AB15-B6B0-49D5-AB39-B8ECB8B7769B}" dt="2022-11-17T01:14:56.685" v="263" actId="14100"/>
          <ac:spMkLst>
            <pc:docMk/>
            <pc:sldMk cId="3810747870" sldId="257"/>
            <ac:spMk id="27" creationId="{974204C1-FC48-7C49-8ACE-A83C48879779}"/>
          </ac:spMkLst>
        </pc:spChg>
        <pc:spChg chg="mod">
          <ac:chgData name="Celina Steiger" userId="84c8b75e-439a-494b-a32d-c4b3d6be4b87" providerId="ADAL" clId="{5DD8AB15-B6B0-49D5-AB39-B8ECB8B7769B}" dt="2022-11-17T01:14:56.685" v="263" actId="14100"/>
          <ac:spMkLst>
            <pc:docMk/>
            <pc:sldMk cId="3810747870" sldId="257"/>
            <ac:spMk id="28" creationId="{FCB59548-9842-F24A-B05A-84CF5046E974}"/>
          </ac:spMkLst>
        </pc:spChg>
        <pc:picChg chg="del">
          <ac:chgData name="Celina Steiger" userId="84c8b75e-439a-494b-a32d-c4b3d6be4b87" providerId="ADAL" clId="{5DD8AB15-B6B0-49D5-AB39-B8ECB8B7769B}" dt="2022-11-17T01:13:23.619" v="253" actId="478"/>
          <ac:picMkLst>
            <pc:docMk/>
            <pc:sldMk cId="3810747870" sldId="257"/>
            <ac:picMk id="10" creationId="{8CAEC822-D984-9005-1A63-87D9078E1313}"/>
          </ac:picMkLst>
        </pc:picChg>
        <pc:picChg chg="mod">
          <ac:chgData name="Celina Steiger" userId="84c8b75e-439a-494b-a32d-c4b3d6be4b87" providerId="ADAL" clId="{5DD8AB15-B6B0-49D5-AB39-B8ECB8B7769B}" dt="2022-11-17T01:14:56.685" v="263" actId="14100"/>
          <ac:picMkLst>
            <pc:docMk/>
            <pc:sldMk cId="3810747870" sldId="257"/>
            <ac:picMk id="1026" creationId="{ED210B6D-FF15-7B4F-B805-1B9DCCB1B984}"/>
          </ac:picMkLst>
        </pc:picChg>
      </pc:sldChg>
      <pc:sldChg chg="addSp delSp modSp mod">
        <pc:chgData name="Celina Steiger" userId="84c8b75e-439a-494b-a32d-c4b3d6be4b87" providerId="ADAL" clId="{5DD8AB15-B6B0-49D5-AB39-B8ECB8B7769B}" dt="2022-11-17T01:14:33.605" v="261" actId="6549"/>
        <pc:sldMkLst>
          <pc:docMk/>
          <pc:sldMk cId="3815589825" sldId="258"/>
        </pc:sldMkLst>
        <pc:spChg chg="mod">
          <ac:chgData name="Celina Steiger" userId="84c8b75e-439a-494b-a32d-c4b3d6be4b87" providerId="ADAL" clId="{5DD8AB15-B6B0-49D5-AB39-B8ECB8B7769B}" dt="2022-11-17T01:14:33.605" v="261" actId="6549"/>
          <ac:spMkLst>
            <pc:docMk/>
            <pc:sldMk cId="3815589825" sldId="258"/>
            <ac:spMk id="2" creationId="{70A3009F-97E1-455D-BA45-6FC163CAB79C}"/>
          </ac:spMkLst>
        </pc:spChg>
        <pc:picChg chg="add mod">
          <ac:chgData name="Celina Steiger" userId="84c8b75e-439a-494b-a32d-c4b3d6be4b87" providerId="ADAL" clId="{5DD8AB15-B6B0-49D5-AB39-B8ECB8B7769B}" dt="2022-11-17T01:13:42.522" v="257" actId="14100"/>
          <ac:picMkLst>
            <pc:docMk/>
            <pc:sldMk cId="3815589825" sldId="258"/>
            <ac:picMk id="3" creationId="{DAB09DCC-7A64-5499-77D7-F1377206D16F}"/>
          </ac:picMkLst>
        </pc:picChg>
        <pc:picChg chg="del">
          <ac:chgData name="Celina Steiger" userId="84c8b75e-439a-494b-a32d-c4b3d6be4b87" providerId="ADAL" clId="{5DD8AB15-B6B0-49D5-AB39-B8ECB8B7769B}" dt="2022-11-17T01:13:28.468" v="254" actId="478"/>
          <ac:picMkLst>
            <pc:docMk/>
            <pc:sldMk cId="3815589825" sldId="258"/>
            <ac:picMk id="6" creationId="{2007BAB8-F595-2747-B0A5-150B27F988BE}"/>
          </ac:picMkLst>
        </pc:picChg>
        <pc:picChg chg="mod">
          <ac:chgData name="Celina Steiger" userId="84c8b75e-439a-494b-a32d-c4b3d6be4b87" providerId="ADAL" clId="{5DD8AB15-B6B0-49D5-AB39-B8ECB8B7769B}" dt="2022-11-17T01:13:52.630" v="258"/>
          <ac:picMkLst>
            <pc:docMk/>
            <pc:sldMk cId="3815589825" sldId="258"/>
            <ac:picMk id="7" creationId="{C1C51288-93C0-1F4D-B113-03A54009D656}"/>
          </ac:picMkLst>
        </pc:picChg>
      </pc:sldChg>
      <pc:sldChg chg="modSp mod">
        <pc:chgData name="Celina Steiger" userId="84c8b75e-439a-494b-a32d-c4b3d6be4b87" providerId="ADAL" clId="{5DD8AB15-B6B0-49D5-AB39-B8ECB8B7769B}" dt="2022-11-17T01:20:24.674" v="332" actId="6549"/>
        <pc:sldMkLst>
          <pc:docMk/>
          <pc:sldMk cId="2960306972" sldId="260"/>
        </pc:sldMkLst>
        <pc:spChg chg="mod">
          <ac:chgData name="Celina Steiger" userId="84c8b75e-439a-494b-a32d-c4b3d6be4b87" providerId="ADAL" clId="{5DD8AB15-B6B0-49D5-AB39-B8ECB8B7769B}" dt="2022-11-17T01:20:24.674" v="332" actId="6549"/>
          <ac:spMkLst>
            <pc:docMk/>
            <pc:sldMk cId="2960306972" sldId="260"/>
            <ac:spMk id="4" creationId="{2FA92733-ABF0-4F48-8D02-42FCEDA1330E}"/>
          </ac:spMkLst>
        </pc:spChg>
      </pc:sldChg>
      <pc:sldChg chg="modSp mod setBg">
        <pc:chgData name="Celina Steiger" userId="84c8b75e-439a-494b-a32d-c4b3d6be4b87" providerId="ADAL" clId="{5DD8AB15-B6B0-49D5-AB39-B8ECB8B7769B}" dt="2022-11-17T01:16:38.622" v="276"/>
        <pc:sldMkLst>
          <pc:docMk/>
          <pc:sldMk cId="2742104049" sldId="273"/>
        </pc:sldMkLst>
        <pc:spChg chg="mod">
          <ac:chgData name="Celina Steiger" userId="84c8b75e-439a-494b-a32d-c4b3d6be4b87" providerId="ADAL" clId="{5DD8AB15-B6B0-49D5-AB39-B8ECB8B7769B}" dt="2022-11-17T01:16:19.921" v="275" actId="20577"/>
          <ac:spMkLst>
            <pc:docMk/>
            <pc:sldMk cId="2742104049" sldId="273"/>
            <ac:spMk id="2" creationId="{13E68A14-D079-4676-A0EC-99F56A741FF1}"/>
          </ac:spMkLst>
        </pc:spChg>
      </pc:sldChg>
      <pc:sldChg chg="modSp mod">
        <pc:chgData name="Celina Steiger" userId="84c8b75e-439a-494b-a32d-c4b3d6be4b87" providerId="ADAL" clId="{5DD8AB15-B6B0-49D5-AB39-B8ECB8B7769B}" dt="2022-11-17T01:02:42.792" v="9" actId="20577"/>
        <pc:sldMkLst>
          <pc:docMk/>
          <pc:sldMk cId="2551461804" sldId="275"/>
        </pc:sldMkLst>
        <pc:spChg chg="mod">
          <ac:chgData name="Celina Steiger" userId="84c8b75e-439a-494b-a32d-c4b3d6be4b87" providerId="ADAL" clId="{5DD8AB15-B6B0-49D5-AB39-B8ECB8B7769B}" dt="2022-11-17T01:02:42.792" v="9" actId="20577"/>
          <ac:spMkLst>
            <pc:docMk/>
            <pc:sldMk cId="2551461804" sldId="275"/>
            <ac:spMk id="3" creationId="{4571F656-8BA9-D122-C236-783B3FDD77E6}"/>
          </ac:spMkLst>
        </pc:spChg>
      </pc:sldChg>
      <pc:sldChg chg="modSp mod">
        <pc:chgData name="Celina Steiger" userId="84c8b75e-439a-494b-a32d-c4b3d6be4b87" providerId="ADAL" clId="{5DD8AB15-B6B0-49D5-AB39-B8ECB8B7769B}" dt="2022-12-08T17:27:19.885" v="365" actId="20577"/>
        <pc:sldMkLst>
          <pc:docMk/>
          <pc:sldMk cId="2628625212" sldId="276"/>
        </pc:sldMkLst>
        <pc:spChg chg="mod">
          <ac:chgData name="Celina Steiger" userId="84c8b75e-439a-494b-a32d-c4b3d6be4b87" providerId="ADAL" clId="{5DD8AB15-B6B0-49D5-AB39-B8ECB8B7769B}" dt="2022-12-08T17:27:01.727" v="344" actId="20577"/>
          <ac:spMkLst>
            <pc:docMk/>
            <pc:sldMk cId="2628625212" sldId="276"/>
            <ac:spMk id="11" creationId="{70D169FB-ECFF-6CED-3155-D8A7C8BCF5A2}"/>
          </ac:spMkLst>
        </pc:spChg>
        <pc:spChg chg="mod">
          <ac:chgData name="Celina Steiger" userId="84c8b75e-439a-494b-a32d-c4b3d6be4b87" providerId="ADAL" clId="{5DD8AB15-B6B0-49D5-AB39-B8ECB8B7769B}" dt="2022-12-08T17:27:09.081" v="355" actId="20577"/>
          <ac:spMkLst>
            <pc:docMk/>
            <pc:sldMk cId="2628625212" sldId="276"/>
            <ac:spMk id="13" creationId="{64672557-CC3F-961B-65F7-F7BC96852AC0}"/>
          </ac:spMkLst>
        </pc:spChg>
        <pc:spChg chg="mod">
          <ac:chgData name="Celina Steiger" userId="84c8b75e-439a-494b-a32d-c4b3d6be4b87" providerId="ADAL" clId="{5DD8AB15-B6B0-49D5-AB39-B8ECB8B7769B}" dt="2022-12-08T17:27:19.885" v="365" actId="20577"/>
          <ac:spMkLst>
            <pc:docMk/>
            <pc:sldMk cId="2628625212" sldId="276"/>
            <ac:spMk id="15" creationId="{BF7B99E7-C0F3-BD2F-2418-45397E53D9A2}"/>
          </ac:spMkLst>
        </pc:spChg>
      </pc:sldChg>
      <pc:sldChg chg="modSp mod">
        <pc:chgData name="Celina Steiger" userId="84c8b75e-439a-494b-a32d-c4b3d6be4b87" providerId="ADAL" clId="{5DD8AB15-B6B0-49D5-AB39-B8ECB8B7769B}" dt="2022-11-17T01:04:35.665" v="213" actId="20577"/>
        <pc:sldMkLst>
          <pc:docMk/>
          <pc:sldMk cId="1176543633" sldId="277"/>
        </pc:sldMkLst>
        <pc:spChg chg="mod">
          <ac:chgData name="Celina Steiger" userId="84c8b75e-439a-494b-a32d-c4b3d6be4b87" providerId="ADAL" clId="{5DD8AB15-B6B0-49D5-AB39-B8ECB8B7769B}" dt="2022-11-17T01:03:44.025" v="110" actId="20577"/>
          <ac:spMkLst>
            <pc:docMk/>
            <pc:sldMk cId="1176543633" sldId="277"/>
            <ac:spMk id="3" creationId="{4571F656-8BA9-D122-C236-783B3FDD77E6}"/>
          </ac:spMkLst>
        </pc:spChg>
        <pc:spChg chg="mod">
          <ac:chgData name="Celina Steiger" userId="84c8b75e-439a-494b-a32d-c4b3d6be4b87" providerId="ADAL" clId="{5DD8AB15-B6B0-49D5-AB39-B8ECB8B7769B}" dt="2022-11-17T01:04:35.665" v="213" actId="20577"/>
          <ac:spMkLst>
            <pc:docMk/>
            <pc:sldMk cId="1176543633" sldId="277"/>
            <ac:spMk id="5" creationId="{2C4C788F-8E46-364D-8088-85F9C967A67C}"/>
          </ac:spMkLst>
        </pc:spChg>
      </pc:sldChg>
      <pc:sldChg chg="modSp mod">
        <pc:chgData name="Celina Steiger" userId="84c8b75e-439a-494b-a32d-c4b3d6be4b87" providerId="ADAL" clId="{5DD8AB15-B6B0-49D5-AB39-B8ECB8B7769B}" dt="2022-11-17T01:07:37.286" v="252" actId="20577"/>
        <pc:sldMkLst>
          <pc:docMk/>
          <pc:sldMk cId="4118261568" sldId="278"/>
        </pc:sldMkLst>
        <pc:spChg chg="mod">
          <ac:chgData name="Celina Steiger" userId="84c8b75e-439a-494b-a32d-c4b3d6be4b87" providerId="ADAL" clId="{5DD8AB15-B6B0-49D5-AB39-B8ECB8B7769B}" dt="2022-11-17T01:07:37.286" v="252" actId="20577"/>
          <ac:spMkLst>
            <pc:docMk/>
            <pc:sldMk cId="4118261568" sldId="278"/>
            <ac:spMk id="3" creationId="{4571F656-8BA9-D122-C236-783B3FDD77E6}"/>
          </ac:spMkLst>
        </pc:spChg>
      </pc:sldChg>
      <pc:sldChg chg="modSp mod setBg">
        <pc:chgData name="Celina Steiger" userId="84c8b75e-439a-494b-a32d-c4b3d6be4b87" providerId="ADAL" clId="{5DD8AB15-B6B0-49D5-AB39-B8ECB8B7769B}" dt="2022-12-08T18:23:27.815" v="377" actId="20577"/>
        <pc:sldMkLst>
          <pc:docMk/>
          <pc:sldMk cId="2049107552" sldId="279"/>
        </pc:sldMkLst>
        <pc:spChg chg="mod">
          <ac:chgData name="Celina Steiger" userId="84c8b75e-439a-494b-a32d-c4b3d6be4b87" providerId="ADAL" clId="{5DD8AB15-B6B0-49D5-AB39-B8ECB8B7769B}" dt="2022-12-08T18:23:27.815" v="377" actId="20577"/>
          <ac:spMkLst>
            <pc:docMk/>
            <pc:sldMk cId="2049107552" sldId="279"/>
            <ac:spMk id="26" creationId="{2F1CF224-3E89-5645-9145-30B02A5B6491}"/>
          </ac:spMkLst>
        </pc:spChg>
        <pc:spChg chg="mod">
          <ac:chgData name="Celina Steiger" userId="84c8b75e-439a-494b-a32d-c4b3d6be4b87" providerId="ADAL" clId="{5DD8AB15-B6B0-49D5-AB39-B8ECB8B7769B}" dt="2022-11-17T01:18:50.748" v="330" actId="14100"/>
          <ac:spMkLst>
            <pc:docMk/>
            <pc:sldMk cId="2049107552" sldId="279"/>
            <ac:spMk id="28" creationId="{06C4BA9B-0DE8-E240-9820-D8558334A924}"/>
          </ac:spMkLst>
        </pc:spChg>
      </pc:sldChg>
      <pc:sldChg chg="del">
        <pc:chgData name="Celina Steiger" userId="84c8b75e-439a-494b-a32d-c4b3d6be4b87" providerId="ADAL" clId="{5DD8AB15-B6B0-49D5-AB39-B8ECB8B7769B}" dt="2022-11-17T01:20:39.628" v="333" actId="47"/>
        <pc:sldMkLst>
          <pc:docMk/>
          <pc:sldMk cId="1462247811" sldId="281"/>
        </pc:sldMkLst>
      </pc:sldChg>
      <pc:sldChg chg="delSp modSp mod setBg">
        <pc:chgData name="Celina Steiger" userId="84c8b75e-439a-494b-a32d-c4b3d6be4b87" providerId="ADAL" clId="{5DD8AB15-B6B0-49D5-AB39-B8ECB8B7769B}" dt="2022-11-17T01:17:32.968" v="282"/>
        <pc:sldMkLst>
          <pc:docMk/>
          <pc:sldMk cId="2791614832" sldId="283"/>
        </pc:sldMkLst>
        <pc:spChg chg="mod">
          <ac:chgData name="Celina Steiger" userId="84c8b75e-439a-494b-a32d-c4b3d6be4b87" providerId="ADAL" clId="{5DD8AB15-B6B0-49D5-AB39-B8ECB8B7769B}" dt="2022-11-17T01:17:05.963" v="278" actId="14100"/>
          <ac:spMkLst>
            <pc:docMk/>
            <pc:sldMk cId="2791614832" sldId="283"/>
            <ac:spMk id="7" creationId="{8EE2A818-CC9D-4E40-B5CF-7F732B44EE62}"/>
          </ac:spMkLst>
        </pc:spChg>
        <pc:picChg chg="mod">
          <ac:chgData name="Celina Steiger" userId="84c8b75e-439a-494b-a32d-c4b3d6be4b87" providerId="ADAL" clId="{5DD8AB15-B6B0-49D5-AB39-B8ECB8B7769B}" dt="2022-11-17T01:17:22.346" v="280" actId="1076"/>
          <ac:picMkLst>
            <pc:docMk/>
            <pc:sldMk cId="2791614832" sldId="283"/>
            <ac:picMk id="5" creationId="{AA60F3BA-82DF-A240-8832-F4211EB9EFF4}"/>
          </ac:picMkLst>
        </pc:picChg>
        <pc:inkChg chg="mod">
          <ac:chgData name="Celina Steiger" userId="84c8b75e-439a-494b-a32d-c4b3d6be4b87" providerId="ADAL" clId="{5DD8AB15-B6B0-49D5-AB39-B8ECB8B7769B}" dt="2022-11-17T01:17:28.041" v="281" actId="14100"/>
          <ac:inkMkLst>
            <pc:docMk/>
            <pc:sldMk cId="2791614832" sldId="283"/>
            <ac:inkMk id="10" creationId="{AE0846DB-FD14-A44A-AD37-2EA26563A355}"/>
          </ac:inkMkLst>
        </pc:inkChg>
        <pc:inkChg chg="del">
          <ac:chgData name="Celina Steiger" userId="84c8b75e-439a-494b-a32d-c4b3d6be4b87" providerId="ADAL" clId="{5DD8AB15-B6B0-49D5-AB39-B8ECB8B7769B}" dt="2022-11-17T01:16:54.314" v="277"/>
          <ac:inkMkLst>
            <pc:docMk/>
            <pc:sldMk cId="2791614832" sldId="283"/>
            <ac:inkMk id="11" creationId="{A592C8FA-9BD6-794B-B53F-3FFE0194B7CB}"/>
          </ac:inkMkLst>
        </pc:inkChg>
      </pc:sldChg>
      <pc:sldChg chg="add">
        <pc:chgData name="Celina Steiger" userId="84c8b75e-439a-494b-a32d-c4b3d6be4b87" providerId="ADAL" clId="{5DD8AB15-B6B0-49D5-AB39-B8ECB8B7769B}" dt="2022-11-17T01:15:52.884" v="265"/>
        <pc:sldMkLst>
          <pc:docMk/>
          <pc:sldMk cId="312876581" sldId="284"/>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16T16:29:44.48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28161 7566,'-52'0,"2"0,22 0,-4 0,11 0,-4 0,15 0,-7 0,-4 0,-5 0,-18 0,-4 0,-14 0,8 0,-4 0,10 0,-4 0,7 0,10 0,8 0,9 0,8 0,-13 0,7 0,-14 0,9 0,-4 0,0 0,8 0,-7 0,9 0,0 0,-7 0,-6 0,-17 0,-3 0,-4 0,7 0,-1 0,6 0,2 0,12 0,5 0,7 3,-6-2,-7 8,-13-6,-5 1,5 1,-11-4,16 4,-10-5,14 0,4 0,1 0,11 0,2 0,-7 4,-8 2,-11 0,-13 4,-2-8,5 4,-2-6,12 0,0 0,6 0,12 0,7 0,1 4,-8 1,-4 5,-13 1,4-5,-4 4,6-9,10 8,-7-4,7 5,0-4,2-2,7 1,-1 1,-2 3,-5 0,10-4,-8 3,1 1,7 2,-12-2,13-1,-9-3,9 4,-9 2,5-2,-1 0,2 0,0 9,6-7,-6 11,7-6,-3-2,-1 8,0-5,5 6,0-3,5-1,-4 2,3-7,-4 4,-3 2,6 0,-6 4,8-4,0 0,0-5,0 3,-6-3,5 5,-7 0,2-1,1 0,0 2,1-2,-2 7,1-6,-5 6,9-2,-8-2,8 2,-8 2,8-5,-8 13,8-12,-9 6,9-8,-7-5,7 3,-3-2,4 8,-5-2,4 8,-8 10,8-4,-4 10,5-14,0-6,0 5,0-10,-4 4,3 4,-3-8,4 14,0-15,0 11,0-10,0 10,0-5,0 6,0 0,0 47,0-23,0 8,0 2,0-4,0 38,0-36,0-9,0 1,0 30,2-33,1-2,3 11,0-10,4-7,-9 8,9-6,-8 5,2-7,-4 9,0-7,6 1,-5-10,4-6,-1 0,-2-1,7 2,-4 13,1-11,-1 11,0-15,-3-4,7 4,-8-5,4 6,-5 0,4 0,-3 21,8-17,-7 23,7-27,-8 6,5-5,-6 5,4-6,-3 33,4-33,-5 26,0-26,0 1,0 6,0-7,0-1,0 1,0 6,0 22,0-10,0 10,0-22,0 0,0-5,0 5,0-12,0 5,0-9,0 11,0-11,0 6,0-8,0 0,0 0,0-1,0 2,0 2,0-2,0 7,-4-6,-2 3,-5-5,-3-1,4-4,-13 8,11-2,-6 4,7 0,1-5,-4-1,3 2,0-2,3 10,2-8,-3 3,-1-6,-5-7,9 8,-7-4,8 0,-5 4,0-5,4 2,-2 2,2-4,1 6,-3-6,3 3,-1-1,-6 2,1 1,-4-3,0 2,10-8,-8 13,11-7,-10 8,11-5,-9-3,5 2,-8-8,3 3,-9-3,9-1,-4 1,2-2,1 1,-6 1,2-1,-5 0,6 1,0-5,0 8,0-12,0 11,-3-3,7-3,-13 7,10-8,-10 1,2 2,0-6,-10 7,-2-8,-6 3,-6-4,5 0,-4 0,10 0,-10 0,4 0,0 0,-4 0,11 0,-5 0,0 0,-2 0,-12 0,5 0,-12 0,-22 0,20 0,-25 0,32 0,-7 0,7 0,2 0,6 0,-27-5,21 4,-14-4,22 5,4-5,-6 3,7-3,0 5,-13 0,9 0,-11 0,16 0,6 0,6 0,-5 0,5 0,-15 0,6 0,-6 0,9 0,1 0,-8 0,6 0,-18 0,9 0,-4 0,-18 0,25-4,-27 3,33-4,-19 0,5 2,-7-7,7 9,-11-9,21 4,-21 0,24-3,-4 8,7-9,-2 9,1-9,-6 4,5 0,-26-4,32 4,-22 1,26-4,-8 8,-1-8,5 7,-3-7,-1 8,-2-9,4 8,3-7,0 8,0-3,-6-1,1 4,4-3,-4 4,-10-5,6-1,-6 0,10 1,15 1,-14 3,14-8,-10 8,8-3,-3-1,7 4,-9-7,7 3,-7-1,7-3,-2 8,3-3,-11 0,5-2,-4 0,-1 2,5 0,-4 3,10-5,1 6,-15-14,-16-6,-15-10,-8-6,0 5,5-6,-5-1,15 7,12 4,9 6,17 6,2 1,3 4,5-7,1 1,-1-8,4 4,-8-6,4 6,-1-11,-4 10,9-5,-3 7,-1-7,4 10,-4-17,5 16,0-12,0 10,0-2,-4 6,3-4,-3 4,4 1,-4-6,-1 2,-1-4,1-7,5 8,0-9,0 8,-5-9,4 5,-4-15,0 1,4-3,-4 5,1 12,-2-5,1 5,-6-6,6 5,-1-3,2-1,-1 3,4 5,-3 4,0 4,2-5,-6 0,1 1,-2-10,-1 7,0-7,0 10,0 3,0-2,1 7,-1-8,-9 0,3-2,-9-3,10 3,-8 1,5 1,-14-9,0 5,-9-4,2 4,-8-7,6 10,-1-4,4 8,12 9,-5-7,10 9,-5-5,-3-1,2 1,-3 0,-7-1,9 6,-10-6,-7-1,4 0,-18-12,5 12,-33-23,11 14,-7-14,24 16,19 2,-4 6,4 0,1-1,-8-7,13 10,-1-9,4 16,5-7,-7 4,1-1,10-3,-13 3,11 1,-34-11,21 14,-22-13,31 10,-8-1,9 0,0 6,2-4,6 3,4-3,-19 0,10-2,-24-4,8-1,-12-7,5 6,1-5,2 10,15-2,3 4,11 0,3 1,-14 4,-8 0,0 0,-9 0,8 0,-10 0,5 0,3 0,14 0,0 0,12 0,-8 0,1 0,-4 0,-1 0,2 0,-3 0,2 0,-3 0,5 0,-5 4,-2-3,0 4,-3-5,3 4,-4 2,8 5,-6-1,7 0,-24 5,10 2,-5-1,16 2,0-6,-1 7,-7-7,6 8,-12 0,11-3,-3 1,1-3,14 1,-15 0,10 2,-5-2,7 4,-1-4,-9 6,12-6,-6 4,13-6,1-6,-5 3,3 2,-2-3,-1 8,3-3,-2-1,3 5,1-9,-1 8,1-8,-1 9,1-9,-1 8,-4 2,7-5,-5 8,2-12,-2 7,-1-7,3 3,-3 3,2-6,-3 12,5-13,0 3,-10 2,8-1,-12 6,12-5,-2-2,3 0,-4 3,3 3,-3-3,4 2,0-3,1 0,-1-1,1-2,0 2,-1 1,1 2,0-7,0 5,0-3,-1-2,-3 8,-2-4,5 0,-3-1,4-3,-5 3,-1-7,2 5,0-6,-8 6,-10-1,-3 0,-4-4,0-1,-2-5,1 0,1 0,11 0,7 0,5 0,1-14,-2-9,-14-32,-1-1,-5-11,-1 5,0 7,7 3,7 16,7 5,10 11,-2 5,2-4,-3 4,0 0,3-8,-3 12,4-6,0 2,-7-4,6-2,-4 2,1 5,4-4,-4 7,4-11,-3 6,3 1,-6-4,2 9,-1-9,1 4,-1-10,-1 9,6-9,-4 11,0-2,-2-3,0 4,2-5,4 0,-5 0,-4-8,2 0,-7-3,13 7,-8 9,9 0,0 3,-3-2,3-10,-4 9,4-4,-4 2,4 6,-4-8,0 6,-5-2,-2-5,-8-1,1-4,-14 2,2-10,0 10,-11-12,18 12,-19-11,7 10,-9-11,2 5,-1-7,-1 1,7 0,-4 6,17 3,-16-4,15 3,-12-4,2-2,6 12,0-11,2 4,-2 2,6 0,-10 0,7 0,8 5,-10 3,25 5,-15 3,12-4,-8 5,-2 0,-19-5,11 3,-12 2,15 5,7 5,-7-5,5 4,-4-8,0 8,3-3,-6-2,6 5,3-7,0 7,9-3,-8 4,3-4,0-1,-7-4,11 0,-7-2,5-2,2-1,-3-11,4-1,-1-7,0 1,5-13,-3 4,2-11,1 12,1 2,5 6,0 0,0 0,0 0,-5 5,4-4,-4 11,5-6,0 7,0-7,0 5,0-5,0-2,0 6,0-6,0 12,0-2,0 3,0-11,0 6,0-11,5 9,1-17,0 15,-2-15,1 18,-4-10,8 5,-4-6,1 4,9-11,-9 16,8-11,-4 14,1-11,-1 7,-4-12,3 9,-3-5,-1 6,6-14,-1 11,1-12,0 15,-1-11,-5 20,1-19,3 14,0-13,-2 7,7-1,-8 4,-1 4,8-4,-11 4,11 2,-1-7,-2 6,10-20,-9 17,9-17,-10 19,6 1,-7-5,1 9,5-15,-3-10,3 6,-5-6,0 10,1 11,-1-11,0 3,0-3,2-10,-2 7,-4 3,3 2,-3 12,3-8,2-1,-1 6,-4-6,7 7,-1-16,3 6,-1-6,-3 4,4 4,8-11,0 4,4-1,4-5,-8 17,3-18,-12 19,1-2,0 3,6 2,4-8,-3 10,4-8,2 5,-6-1,7 1,-10 2,-7 7,5-3,-1 4,1-4,15-3,-14 2,10 1,-8 3,0 1,0 1,-9-1,6-5,-5 5,7-4,10-6,-12 4,11-3,-13-1,4 9,1-7,-5 6,-1-6,4-6,-2 2,9-7,-10 5,4 2,-7-8,6 8,-2-3,-1 10,-1-9,5-7,-6 2,10-10,-12 12,9 0,-4-3,0 8,4-8,0-5,-2 0,0 0,-2 5,-9 12,11-10,-16 11,13-8,-14-1,7 5,-2-13,-1 13,4-14,-8 18,8-6,-8 8,9-6,-9 7,7-14,-2 11,-1-12,3 14,-7-4,7 4,-6 0,7-4,-8 4,3-4,5-10,-3 12,8-11,-4 13,-1-1,-3-2,6 3,-5-5,7 5,-9-4,3 5,-7-1,11-3,-2 4,11-10,12-5,-4-5,11-1,-11 2,-8 5,-1 3,-9 5,3 1,-9 3,5-2,-5 4,0-2,7-1,-10 3,10-2,-7-2,5 3,-5 0,4-4,-8 5,7-2,2-2,1-3,3 0,-3-10,-2 10,3-10,-7-10,0-1,-5-5,0 9,0 6,0 0,0 0,0 0,0-9,0 12,0-11,0 14,0-6,0 5,-5-3,4 3,-8 0,-2-3,4 4,-7 1,13 0,-8 6,3-2,-4 2,0-2,1 2,-5-5,-2 3,-4-8,0 8,3-10,3 10,-1-5,4 7,-3-1,-1 0,-9-5,-4 4,-6-4,0-2,2 4,5-3,-4 9,9 3,-7 0,13 3,-3-19,4 0,2-16,-15-1,13-5,-13-3,4-1,-1 3,1 13,3-4,10 20,-1-7,4 21,7-3,-3-11,4 1,5-13,0 4,6 1,5-8,-4 0,4 4,0-2,-5 5,0-8,3 6,-11 2,9 13,-6-7,4 6,0-11,1 10,-1-10,0 5,0-1,1 2,-1-1,-5-4,5-2,-5-4,6 4,0-1,-1 2,1-21,-5 9,3-12,-6 11,1 11,1-11,-4 10,4-10,-5 4,5 1,-4-14,4 18,-5-5,4 14,-3 7,3-2,-4 6,0-4,4 0,-3-1,4 0,-5 2,0 7,0-15,0 9,0-11,0 13,0 0,0-7,0 4,0-10,0 8,0-5,0 3,0-3,0 10,0-4,-5 5,-1-7,-8 2,-2-7,-4 5,-11-6,-4 6,-11-2,-27-10,21 17,-27-10,37 19,-9-4,5 5,-1 1,-5 5,6 0,0 0,-26 0,13 0,-15 0,14 0,-1 0,-1 0,0 0,-4 0,-11 0,11 0,-13 0,31 0,-4 0,0 0,11 0,-10 0,-10 0,17 0,-14 0,30 0,4 0,4 0,0 0,1 0,3 0,-8 0,-7 0,2 0,-17 0,13 0,-19 0,-3 0,1 0,-12 0,-24 0,19 0,-29 0,37 0,-8 0,4 0,5 0,2 0,0 0,6 0,-33 0,18 0,-15 0,25 0,7 0,-9 0,10 0,-14 0,4 0,3 0,-2 0,22 0,0 0,5 0,-11 0,10 0,-4 0,12 0,-19 0,14 0,-10 0,10 0,5 0,-1 0,3 0,-2 0,-10 0,3 0,-8 0,14 0,2 0,-1 0,6 0,-11 0,9 0,-8 0,-6 0,7 0,-4 0,7 0,5 0,-4 0,10 0,-4 0,0 0,3 0,-7 0,13 0,-9 0,4 0,-5 0,5 0,-4 0,1 0,1 0,-5 0,11 0,-7 0,0 0,2 0,-9 0,14 0,-13 0,10 0,-7 0,2 4,-2-3,7 3,-9-4,11 0,-5 4,-1-3,2 7,-8-1,4 2,0 1,0 4,0-2,1 2,-1 0,5-4,0 4,6 0,-5-4,4 5,-5-6,6 4,-5 2,4 0,-5 4,10-5,-4 2,4 2,-8 1,5-3,-4 6,6-6,1-2,-4 5,4-4,-6 4,1 2,5-2,-4 1,3-1,1 1,1 5,-2 2,5-1,-4 5,1-11,3 20,-4-21,1 13,3-16,-3 3,4 0,0 1,0-5,0 9,0-8,0 19,0-9,0 4,0-4,0-1,0-4,0 4,0 0,0 16,0 0,4 7,2-16,-1-7,0 0,-5-3,4 8,-3-9,5 4,-1 14,-4-9,3 11,-4-16,0 0,0 2,0 4,5 2,-4 2,4-3,-5-2,0 1,0-10,4 4,-3-5,3 0,-4 3,0-7,5 7,-4-13,3 13,-4-8,-5 15,0-10,-10 6,0-2,-6-2,0 8,1-9,0 4,-1-5,6 0,2-5,-6 7,7-6,-6 3,8-1,1-8,-5 9,4-9,-5 9,-3-4,2 0,-14-1,14-4,-8 0,9-1,-6 1,2-1,-1 2,0-1,-9 8,8-11,-4 11,12-13,4 0,-10-1,4 0,-13 1,7 6,-4-6,-1 4,-1-3,1 0,-5 3,10-8,-16 9,9-8,-16 3,11-5,-11 0,15 4,-14-3,9 3,-12-4,1 0,-1 0,3 0,5 0,2 0,4 0,-6 0,5 0,-5 0,5 0,-13 0,4 0,-11 0,13 0,-4 0,4 0,-19 0,9 0,-17 0,6 0,-22 0,17 0,-7 0,28 0,-1 0,11 0,0 0,13 0,-23-4,8 2,-5-2,6 4,14 0,-2 0,3 0,-3 0,-4-5,-10 4,-9-9,10 8,-14-2,18-1,-13 4,0-4,1 5,-1 0,-27 0,21 0,-15 0,30 0,4 0,-5 0,4 0,-4 0,12 0,0-5,-19 4,14-3,-23 4,17 0,3-5,-4 4,-7-4,10 0,-30 3,28-2,-10 4,16 0,5 0,-1 0,-3 0,3 0,0 0,2-5,-4 4,2-3,-3 4,-1 0,5 0,-1 0,-3 0,8 0,-17 0,10 0,-12 0,3 0,4 0,1 0,-3 0,8 0,-24 0,21 0,-8 0,19 0,0 0,0 0,1 0,-7 0,6 0,-6 0,-3 0,7 0,-7 0,14 0,-3 0,2 4,2-3,-6 4,2 3,2-5,-3 9,6-7,3 4,-7-1,2 3,1-3,-1 2,2-1,-2 4,0-1,-4 2,9-1,-5 3,0-1,4 9,-3-7,3 13,1-9,0 4,-5 0,8-4,-7 5,8-1,1-9,-9 17,12-11,-12 8,8 0,1-8,0 9,0 0,-6 9,-7 26,0-15,1 8,6-15,-5-4,4-1,0 12,3-16,3 10,-10-8,3 10,-2-5,4 4,1-14,-2-5,2 3,4-8,-3 7,4 7,-1-7,-4 5,5-15,-5 6,0-3,0 3,3-6,-1 1,2 0,-4 8,1-6,3 7,1-14,5 8,-5-6,4 8,-3-5,0 3,3-6,-3 5,4-8,0 2,0 2,0-3,-4 5,3 8,-4-1,1 4,3-7,-3-8,4 2,-4-4,3 5,-4-1,1-4,3 9,-3-12,-1 12,4-8,-3-1,4 6,-4-7,3 7,-7-6,7 5,-7-4,6 4,-7 6,3 2,-4 0,4 3,-3 2,2 2,-4 4,0-1,0-3,1 4,-2-11,2-2,5-5,-4 8,4-6,-2 1,3-4,4-9,-4 8,-2-3,-3 1,-5 2,3-8,-3 13,5-16,0 15,0-8,-1 2,0 7,-4-3,3-3,-4 2,6-6,0-3,-1 9,0-4,0 5,1-5,-1 8,0-6,-5 8,-5 9,-3-5,3 6,6-15,-1-6,4 0,-8 7,7-1,-7 14,8-11,-8 5,8-8,-8 5,3-4,0 4,-3-5,3 5,1-4,-14 12,12-10,-4 11,4-18,6 9,-4-15,-4 8,9-2,-18 7,15-1,-15 1,17-2,-14-6,8 8,-3-5,-6 7,10-4,-5-1,-13 15,14-12,-20 12,19-14,-5-1,2-5,-3 0,-6 0,-2 11,7-8,-2 11,11-18,4 7,-5-6,0 7,-2-9,-7 15,8-14,-3 8,8-9,-2-1,3 1,-1 4,2-3,5 2,-5-4,-5 5,-3-3,-1 7,8-8,-4 10,9-11,-4 5,0-5,-5 10,3-8,-7 7,13-9,-8 5,7-4,-8 9,5-8,-2 2,-2-3,-2 8,4-6,-2 1,9-5,-5-2,-5 11,-2-5,-8 7,7-5,-2-3,8-1,-2 0,3-5,-1 4,3 0,-1 0,-1 6,-5-9,6 7,-1-12,2 7,-2-3,-1 6,-2-2,3 1,-5-5,0 3,4-7,3 7,-5-2,2 3,-3-4,0 3,9-7,-6 7,2-3,-1 5,-2-6,3 4,-1-3,-2 4,7 0,-8-4,5-1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16T16:36:12.58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25416 4986,'-77'-25,"0"0,22 10,5-1,-27-28,45 23,-5 0,4 4,1 2,7 1,11 3,0 1,5-10,4 7,-4-14,8 7,-3 1,-1 0,0-1,-1 5,2-3,0 3,3 1,-8-5,8 5,-3 0,-4-3,2 7,-7-3,0 0,-2 7,1-6,1 7,-4-4,6 4,-10-3,6 7,-3-7,-2 7,1-3,-1 4,1 0,4 0,-3 0,-1 0,-1 0,1 0,6 0,-5 0,-2 0,1 0,-4 0,13 0,-8 0,-2 0,-6 0,0 0,1 0,0 0,-7 0,-6 0,-1 0,2 0,5 0,1 0,5 4,-13-3,11 3,-12-4,9 0,10 0,-3 0,4 0,-1 0,-17 0,19 0,-13 0,17 0,-4 0,4 0,-7 0,11 0,-11 0,4 0,-2 0,-3 0,3 0,6 0,-5 0,5 0,0-4,-4 3,4-7,-5 7,5-2,-4-2,-1 4,3-7,-2 7,1-3,6 4,-11 0,4 0,-7 0,-11 0,-3 0,-6-5,7 4,-5-4,-3-1,6 5,1-9,15 9,9-3,1 4,-8 0,-1 0,-12 0,4 0,-7 0,5 0,2 0,1 0,9 0,1 0,6 0,1 0,-11 0,-2 0,-9 0,9 0,-4 0,4 0,-6 0,1 0,5 0,6 0,6 0,1 4,0 5,-1 0,1 4,-5-4,7 0,-6 0,4 4,7-3,-10 6,10-2,-3 0,1 2,3-6,-4 7,0-4,0 1,0 3,0-7,0 8,-1-4,1 5,-1 0,1-5,-5 5,3-5,-7 5,7 1,-3-1,5-4,-1 3,1-8,-1 8,1-8,0 8,3-3,-2-1,3 3,-4-7,4 8,-7-5,6 7,-12-2,8-7,-4 6,5-11,-1 12,-3-8,2 9,-3-9,4 8,1-8,0 8,0-8,-1 4,-3 3,3-6,-4 11,-5-12,3 4,-4 1,1-5,4 9,0-9,-3 8,3-3,0 4,-3 0,11 1,-14-2,9 2,-6-6,4-1,0-4,4 0,-12 9,11-7,-11 7,12-9,-9 0,5 0,0 0,1 0,0 4,3-4,-8 5,8-6,-3 2,0-2,3 1,-7 0,7 0,-7 3,7-6,-6 10,6-6,-3 3,4 0,-5-4,0 0,0 0,-4 0,8 0,-4 0,1 0,-5-4,3-1,-3 0,5 5,3 0,-6 4,6-4,-3 0,-10-4,11 2,-10-6,8 3,0-4,-4 0,-5-8,12 2,-10-13,10 5,-8-6,-6 0,9 5,-8-4,10 9,-1-4,1 5,9-5,-3-1,3-4,-5 0,0-6,4 4,-3-9,3 9,-4-3,1 4,3 1,-3-1,8 6,-3-5,0 5,3 0,-7-3,7 3,-7 0,3-3,-4-1,4 3,-4-3,5 5,-6-1,5 0,-3-4,3 8,-4-7,-5 3,0-5,-11-1,-8-7,-8-2,1 0,7 6,12 4,7 13,5-7,-4 4,3-1,-7-7,2 2,-4-4,-1-1,1 1,-6 3,9-2,-3 11,9-5,-3 2,2-5,-7 0,3-3,-11-4,5 6,-5-9,12 15,0-4,5 5,-4-4,3-1,-3 0,5 1,-1 1,0-2,-1-5,-3 0,-2 0,-1-6,-2 5,7-5,-3 10,4-3,1 8,0-4,-4-3,2 1,-7-3,2-5,-9 7,4-4,-9 2,4 3,5 0,2 6,10 2,-4-1,-1-5,-4-4,-1-1,-7-7,-1-1,-7-6,-5-2,4 2,1-1,2 6,16 8,-8 1,14 9,-3 1,-5-4,-4-4,-8 1,-3-10,7 11,-4-6,4 1,-5-1,0 5,5 1,6 5,6 5,1-7,3 6,-3-15,4 10,-1-12,1 9,-5-6,-1 1,0 4,1-3,5 8,4-4,1-13,4 9,0-20,0 17,0-9,0 4,0 5,0-8,0 13,0-9,0 6,0-6,0 9,0-13,0 13,0-8,0 9,0-7,0 6,0-3,0 2,0 3,0-4,0 0,0 4,4-3,-3 3,6 0,-6-9,3 12,0-11,1 12,1-8,-2 4,-4-1,0-6,0 10,0-10,-4 8,-1-1,-4-3,0 7,0-3,-24 8,8 1,-26 4,6 0,-8 0,-6 0,6 0,-5 0,12 0,-5 0,22 0,4 0,16 0,-4 0,-7 0,0 0,-4 0,-1 0,4-4,-15-2,14 0,-4 1,12 5,1 0,-2 0,-10 0,5 0,-10 0,-2 0,-1 0,1 0,12 0,6 0,1 0,-5 0,2 0,-5 0,7 4,0-3,-4 12,4-8,0 4,1 3,0-2,4 3,-4 4,4-7,0 2,-4 1,3-3,-3 3,4-1,0 2,4 4,-3-4,7 4,-7-4,7 0,-11 3,10-3,-5-1,7 8,0-10,0 14,0-14,-5 11,0-4,-1-2,2 1,4 1,0-7,0 11,-8-4,6-2,-7 6,9-8,0 6,0-1,0-5,-4 8,3-6,-7 7,7-8,-8 3,4-8,-4 7,4 2,1-5,4 8,-4-9,3 1,-7 7,7-10,-7 10,7-7,-3 0,4 6,-4-9,3 10,-7-8,7 1,-7 3,7-3,-7 0,3 3,-3-7,-1 7,-1-3,5 0,-7 8,1-11,-4 7,2-13,-1 3,4 2,-9 0,4 9,1-9,-5-1,4 0,1-8,-5 11,9-6,1 11,0 1,4 2,-4-2,3 1,2-9,-4 7,-2-3,1-1,-3 0,7 0,-8 0,3 1,-3-1,0-1,3-2,-3 3,0 0,3-4,-2 4,-1 0,7-4,-10 4,1 0,0-3,-7 4,11-1,-7-2,8 2,-4-7,0 2,0-3,-6 5,1-1,4 5,1-3,0 2,-1-3,-4-1,-1 1,2-5,3 4,2-5,-4 1,2-1,-3 0,4 1,1 0,-6-1,3-4,-1 4,4-3,-1 3,-4-4,0 3,4-2,-13 8,5-8,-13 8,3-8,1 9,0-9,-1 3,6-4,6 0,7 0,0 0,-13 5,-1 1,-16 0,4-1,1-1,0-2,7 2,0-4,5 0,1 0,6 4,-1-2,5 6,-2-7,3 3,-4-1,-4-2,6 3,-1-4,0 0,6 0,-10 0,3 0,3 0,-8 0,9 0,-6 0,-4 0,3 0,-9-9,4 2,-6-8,6 5,-9 4,7-7,-9 10,5-11,1 13,5-8,-18-1,15-2,-17 2,20 5,-4 1,10-2,-5-4,5 0,1 0,0 1,-21-10,11 2,-17-9,20 10,-4 1,4 1,0-2,-4 0,-5-12,7 15,-5-15,17 13,-2 0,3 1,0 4,2 1,0-4,3 3,-3-3,-1 4,4 0,-8-5,3 4,-4-4,4 0,-4-2,-21-9,9 3,-15-3,26 10,6 5,2 2,-3 3,-4-5,0 0,-6-4,9 7,-13-7,18 13,-8-8,6 4,-1 0,-8-7,11 6,-11-3,11 0,-8 4,0 0,-12-5,-2 4,-6-5,7 5,7 1,0 1,-6-2,-2-5,-5 0,1 0,14 2,-11-2,12 1,-9 0,0 4,-1-4,-14-1,11 4,-10-7,13 8,1-5,5 1,1 0,0 0,9 4,-7-3,-6-1,6 4,-10-8,18 13,2-3,-9-4,0 1,-7-17,-1 7,3-8,-4 4,-7-1,11 6,-9-4,20 9,-3 1,10 2,-4 3,-5-4,-2 4,-9-4,3 3,0-4,-4-5,4 3,-5-3,-1 5,6 0,6 4,7-3,0 5,-1-9,0 3,1-3,4 4,0-9,-5 3,-7-15,-1 4,-4-7,6 7,3-4,-2 4,4 0,-1-4,2 10,8-5,-3 0,8 4,-4 1,1 2,-2 3,-4-13,5 7,-4-7,4 8,-1 1,-2-1,7 1,-8 4,4-7,-4 11,4-11,-4 3,8 3,-7-6,6 7,-6 0,3-8,-5 12,5-8,-4 5,8-1,-7 1,7-10,-7 8,7-14,-8 4,-6-14,-2 6,-7 0,-3 3,6 10,0 0,7 3,5 3,0 0,3-3,-6-1,6-1,-12-4,7 10,-3-10,9 8,-4-4,-1 2,-4-6,-6-3,4-7,-9 1,8 7,-16-12,11 15,-5-14,7 11,0 0,-21-20,10 15,-11-11,16 17,0-1,10 5,-9-5,5 6,-15-9,7 11,-11-5,18 9,-3 2,9-6,-9 7,7-8,-7 8,4-3,-8 0,7 3,-3 1,10-2,1 5,2-7,-2 5,-5-4,2-2,-2 1,4 0,5 5,-4-4,3 3,-3-3,4 0,0-1,0 0,-1-4,1-2,-1-1,0-4,0 0,0 5,-5-10,-1 4,0 8,-3-10,8 21,-7-17,7 14,-7-8,3 3,-8-8,7 2,-6-2,7 4,0 4,-10-10,9 9,-16-16,0 10,-3-10,-29-8,30 10,-36-3,41 14,-15 6,13-2,5 5,1 4,11 2,0 4,-3 0,-2 0,-10 0,4-4,0 3,0-8,-1 3,0 0,2 1,4 5,-5 0,-1 0,0-4,-10 3,3-3,-6-1,-4 4,4-4,-12 5,-2-11,-13 9,5-14,-13 15,12-10,-11 4,-8-5,2 6,-10-5,28 5,2-1,20 2,2 5,6-5,-9 4,16-4,-8 5,12 0,-6 0,-5 0,-7 0,6 0,-6 0,1 0,-10 0,1 0,-1 0,15 0,7 0,6 0,4 0,-2 0,3 0,-9 0,4 0,-10 0,8 0,-4 0,1 0,-2 5,-6-4,6 8,-10-3,9-1,-5 5,-4-9,8 8,-9-8,6 3,-9 1,12 0,-1 5,16-5,4-1,-9 0,-3 1,-4 0,1 3,-1-7,4 3,-4-4,6 5,0 0,-1 0,1 4,-1-4,1 5,-6-5,4 4,-3-4,4 1,-10 3,7-4,-12 6,3-1,-21 6,16-5,-8 4,21-5,-2 0,0 0,-4-4,-2 3,4 1,-2 1,-4 3,6-4,-7 0,11 0,4-5,5 3,-3-7,3 3,-23 5,2-7,-23 8,19-6,-4 2,7 0,-2-2,-12-4,5 0,0 0,-17 0,26 0,-26 0,30 0,-5 0,1 0,4 0,-4 0,-3 0,1 0,-9 0,-3 0,-2 0,-6 0,6-5,2 4,0-9,5 4,-14-6,20 2,0 4,15 1,0 5,-1 0,-5-5,5 4,-8-8,7 8,-8-9,3 9,6-8,-4 8,9-8,-9 8,4-3,-5-1,-26-1,19 0,-25-4,24 9,1-4,-5 5,10 0,-4 0,-15 0,10 0,-11 0,16 0,6 0,5 0,-4 0,4 0,-31 0,13 0,-14 0,20 0,1 0,4 0,1 0,8 0,4 0,1 0,4 0,-9 0,13 0,-13 0,6 0,-8 0,-4 0,-1 0,-1 0,-5 0,-2 0,1 0,-6 5,6-4,-1 4,2-5,-2 16,10 8,-35 16,35-11,-27-8,40-8,-13-6,12 7,-3 0,1-3,5 11,-1-11,-8 7,11-4,-12 1,-16 1,-3-1,-7 6,12 2,22 8,1 14,4-10,1 4,0-19,-3-6,6-5,-6 5,4 4,-2 2,-2-1,8-1,-4-3,4-1,-5 4,1-8,-5 12,4-15,-4 20,5-15,3 18,-3-4,3 5,0-5,2 3,4-3,-5 0,0 13,-1-11,-2 6,2-9,-4-6,5 6,1-9,-1 7,-5 5,4 0,-8 12,8-9,-5 6,1-4,-6 10,4-10,-4 10,5-5,-9 5,12 1,-15-7,17 0,-9-11,4 4,1-9,0 3,-4 10,3-12,-3 7,5-16,4 1,-8 4,11 2,-10 4,6-5,-4 0,1-4,-1 8,1-7,3 4,-3-7,-5-3,-8 4,-4 7,-13 5,15 0,-10 3,15-9,3 0,2-2,0 2,-7-3,-6 13,5-13,-8 22,19-25,-8 12,9-11,1 6,-2 5,1-1,5-6,-8 4,7-7,-7-3,-1 0,4-2,-9 8,9-5,-8 5,3-9,-4 4,-10 4,13-7,-7 7,14-9,0 0,-13 4,10-7,-15 7,12-8,1 1,-5 2,5-2,-6 3,1-3,4-2,-3-4,-6 4,3 2,-3-1,6-1,3-4,-4 5,0-4,-1 7,5-7,-2 4,3-2,-4-2,0 3,4-4,-3 0,4 0,-6 0,0 0,0 0,-1 0,1 0,-6 0,-1-4,0 3,6-8,7 4,-1-4,-6-6,-1-5,-4-2,5-2,0 4,0-4,1 3,-1-4,5 10,5 6,6 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16T16:41:44.36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16171 2569,'-58'0,"11"0,27 0,6 0,1 0,-5 0,3 0,-7 0,7 0,-10-5,-1 4,0-4,6 5,6 0,1 0,-6 0,3 0,-6 0,7 0,-4 0,4 0,-2 0,-2 0,4 0,-3 0,-8 0,12 4,-13-3,18 7,-13 2,5 1,-12 3,14-8,1-2,-2 0,-9 1,-11 5,-1 1,0-1,10-4,7-1,7-5,-10 0,-5 0,-9 0,0 0,5 0,6 0,-4 0,14 0,-3 0,6 0,0 0,-5 0,-5 0,3 0,-3 0,8 0,-3 0,3 0,-4 0,4 0,-3 0,3 0,-10 0,5 0,-5 0,6 0,-1 0,5 0,-3 0,4 0,-9 0,8 0,-7 0,7 0,-5 0,6 0,-5 0,5 0,-1 0,-3 0,3 0,-5 0,6 0,-9 0,12 0,-11 0,7 0,-4 0,0 0,4 0,-3 0,3 0,0 0,-3 0,3 0,-4 0,-1 0,1 0,-1 0,-4 0,3 0,-4 0,10 0,-3 0,3 0,-13 0,7 0,-7 0,13 0,1 0,-3 0,-3 0,-4 4,5-3,5 7,2 1,-2 1,0 3,1-5,4 5,0 1,0 0,-1 0,-3-1,7-3,-11 7,11-7,-3 3,1 4,7-7,-7 11,-1-8,-1 1,-2-1,7 0,-7 1,6 1,-7-3,0 1,7-3,-10 6,10-6,-11 7,6-7,-2 4,-5 3,11 4,-10 4,12-1,-9-9,3-1,-7-5,8 0,-4 0,-3 4,6-7,-7 6,5-6,2 3,-7 0,8 0,-3 0,-1 0,-6 5,-6 2,-6 11,0-5,-8 16,0-3,-8 8,8-9,-2 1,-21 15,17-14,1 0,-18 15,-2 6,8-11,1 3,8-13,-1 2,19-14,2-6,19-10,0-3,-8 12,10-7,-9 7,7 0,-1-6,-3 7,4-5,0-3,-5 7,4-7,-3 3,1-4,-3 0,-4-4,4 3,-3-7,8 7,-12-7,6 7,-7-3,8 1,-3 2,3-7,-4 8,-1-8,1 8,-1-8,6 3,-10 1,3-4,-11 8,6-8,2 8,4-8,1 3,4-4,-3 4,4 1,-5 0,-11 10,-4-3,-17 6,5 3,-19-3,3 6,-14 1,8 0,-6-6,12 4,-4-10,19 3,3-5,18-5,6-1,6-1,2-3,-3 3,-8-4,3 0,1 0,6 0,-1 0,-1 0,-4 0,-1 0,1 0,0 0,-1 0,1 0,-1 0,1 0,-1 0,-4 0,3 0,-15 0,14 0,-9 0,3 0,11 0,-5 0,9 0,-1 0,-4 0,4 0,-5 0,-7 0,-1 0,-10-5,5 4,1-9,5 9,1-3,6-1,4 4,-7-8,-5-2,-5-5,-11-6,5 5,-1 1,-4 0,10 5,-4-5,5 5,6 5,6 2,7 4,-1-17,4 4,0-9,6 4,4 3,-4-5,-2 1,1 0,1 4,-1-4,-1-1,1 4,0-3,1 2,3 6,-3-11,-1 7,4-5,-8-4,8 3,-8-4,8 6,-4-1,5 6,-4-5,-1 1,-1-3,2 3,4-1,-4 5,-2-6,-3 5,3-3,-2 3,3-4,-5 0,0-1,0-5,4 5,-6-9,5 9,-7-4,5 5,3 4,-2 1,2 1,-3-11,-1 7,5-11,-3 18,7-3,-7-4,3 6,0-10,-3 2,3 4,0-2,-3-1,3 7,-4-11,-1 7,5 0,-4-3,4 8,-4-4,0-2,-5 0,0-7,-12-2,9-2,-8-5,8 1,-3 5,5 6,1 10,9-2,-3-4,1-22,-9-2,3-11,-8 6,5 7,-1 10,7 9,2 10,3-12,-5 4,0-21,0 10,-6-9,5 5,-4 6,5 6,1 2,0 8,-17-10,3 9,-8-4,10 5,8 5,-5 1,3 4,-14 0,8 0,1 0,7 0,0 0,-6 0,4 0,-7 0,12 0,-9 0,5 0,-1 0,-3 0,3 0,-4 0,-1-4,1 2,-6-2,0 0,0-2,6 1,5 1,-3 4,6-4,-12 3,3-8,0 8,-10-9,9 9,-9-8,4 3,-6 0,1-3,0 8,-1-9,6 9,-23-3,12-1,-16-1,16-5,5 5,1-3,5 3,-4 1,9-4,-3 8,-10-8,6 8,-7-8,11 8,4-4,-4 5,-2-4,0 2,-19-7,21 3,-27 0,18-3,-12 7,-6-3,11 1,-17-3,17 1,-11-4,-2 4,18-4,-4 4,24 2,2 4,-15-23,-12-13,-11-15,0-5,5 8,3 6,1-4,8 16,8-2,11 17,1 1,5 6,0-6,-5-6,-9-19,-6-2,-7-12,1 5,0 7,6 2,12 12,4 11,8 3,-8 0,6-3,-9-7,9-2,-7 4,3-3,2 4,-1 1,0-1,1 6,3 0,-2 1,3-2,-4-3,-5 3,3-4,-3 4,8 0,-2-7,7 6,-8-7,4 12,-5-6,1 6,3-4,2-3,4 3,0-9,-4 3,2-4,-2 10,4-3,-4 4,3-5,-3-5,-1-8,4 4,-4-2,1 10,3 1,-4 4,1-3,-2-1,1-1,1 1,-1 1,4 8,-3-13,0 8,-2-9,1 0,-4-2,8-6,-9 6,9 6,-7 2,7 8,-8-12,4 6,-9-7,8 3,-7 1,8 4,-5-3,1 8,-1-9,-3 5,2-6,-8 1,9 4,0 1,-6 9,-1 1,-13 4,4 0,1 0,0 5,-1 1,0 4,-4-5,14 4,-3-8,10 10,-4-5,7 19,-1-13,7 10,0-10,-4 2,3 4,-3-1,4-3,0 3,0 2,0-4,0 7,0-12,0 8,0-1,0-2,0 5,0-1,0 0,0 0,0 4,0-2,0 10,0-9,0 6,0-12,0 9,0-6,0-4,0 3,0 0,0 3,0-3,0-4,0 2,0-1,0 12,0-7,0 10,0-4,0 5,0 0,-5-5,4 4,-8-4,4 0,-1-2,-3 1,3-4,1 3,-4 1,3 1,0 5,-8 0,2 20,-10-9,6 5,1-16,5-12,4 0,-2 1,7-1,-8 4,4-3,0-1,-4-1,8-8,-3 8,0 0,-6 3,-5 7,-5-7,0 3,5-4,-3-1,3 0,0-4,1-2,1-4,2 5,-3 6,0 1,-6 8,8-14,-5 3,2-4,-1-3,-14 8,1-4,2 5,-1-1,8-4,6-1,-5 0,5-4,-6 4,1-4,4-1,-12 5,15-4,-15 4,21-6,-11 6,6-3,-14 3,4-4,-9 4,10 2,-24 9,24-5,-18 1,18-3,-1-7,-4 4,6-1,-1 1,-13 4,14 1,-8-5,13-2,-6 2,-6 0,0 5,-4-4,-5 7,7-11,-1 7,11-10,3 0,-4 1,-6 0,-1 0,-5 0,-7 1,-8 4,-7-3,-2 4,-2 1,10 0,-11 7,12-7,-5 5,-8-1,11 3,-10-3,19 0,-4-9,15 2,-2-3,10-2,6-3,-5-2,-9 0,5 2,-16-1,13 4,0-4,-4 1,4 3,0-8,-18 8,20-3,-20-1,28-1,-8 1,9-4,-4 3,0 0,4-3,-3 4,4-5,-13 0,6 0,-3 0,5 0,-1 0,-6 0,0 0,-4 0,4 0,0 0,6 0,6 0,2-4,-14-2,-15-22,-20 1,4-21,-26 1,17 8,-20-6,23 14,-2 0,23 8,-2 2,23 10,2 0,10 3,-9-6,-9-4,-13-14,-11 2,2-11,-4 4,7 2,-2 1,3 10,5 1,8 7,12 7,7-1,-1-7,-13-6,-1-3,-25-15,11 11,-12-13,6 8,1-1,5 1,3 6,12 8,7 6,7 10,4-3,-9-10,-10-12,-12-13,-9-12,-6 5,5 0,3 14,8 9,18 11,2 2,10 5,0 0,-10 0,-3-11,-5 7,-5-18,-1 7,-7-4,-6-1,17 13,4 5,16 3,1-1,-1-5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8</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a:solidFill>
                  <a:srgbClr val="000000"/>
                </a:solidFill>
                <a:effectLst/>
                <a:latin typeface="Calibri" panose="020F0502020204030204" pitchFamily="34" charset="0"/>
              </a:rPr>
              <a:t>Please Note:</a:t>
            </a:r>
            <a:r>
              <a:rPr lang="en-US" sz="1800" b="0" i="0">
                <a:solidFill>
                  <a:srgbClr val="000000"/>
                </a:solidFill>
                <a:effectLst/>
                <a:latin typeface="Calibri" panose="020F0502020204030204" pitchFamily="34" charset="0"/>
              </a:rPr>
              <a:t> </a:t>
            </a:r>
            <a:r>
              <a:rPr lang="en-US" sz="1800" b="0" i="1">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a:solidFill>
                  <a:srgbClr val="000000"/>
                </a:solidFill>
                <a:effectLst/>
                <a:latin typeface="Calibri" panose="020F0502020204030204" pitchFamily="34" charset="0"/>
              </a:rPr>
              <a:t> </a:t>
            </a:r>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9</a:t>
            </a:fld>
            <a:endParaRPr lang="en-US"/>
          </a:p>
        </p:txBody>
      </p:sp>
    </p:spTree>
    <p:extLst>
      <p:ext uri="{BB962C8B-B14F-4D97-AF65-F5344CB8AC3E}">
        <p14:creationId xmlns:p14="http://schemas.microsoft.com/office/powerpoint/2010/main" val="494350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14</a:t>
            </a:fld>
            <a:endParaRPr lang="en-US"/>
          </a:p>
        </p:txBody>
      </p:sp>
    </p:spTree>
    <p:extLst>
      <p:ext uri="{BB962C8B-B14F-4D97-AF65-F5344CB8AC3E}">
        <p14:creationId xmlns:p14="http://schemas.microsoft.com/office/powerpoint/2010/main" val="112700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12/8/2022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12/8/2022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jpeg"/><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7.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customXml" Target="../ink/ink2.xml"/><Relationship Id="rId7"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a:t>
            </a:r>
            <a:br>
              <a:rPr lang="en-US" dirty="0">
                <a:cs typeface="Calibri Light"/>
              </a:rPr>
            </a:br>
            <a:r>
              <a:rPr lang="en-US" dirty="0">
                <a:cs typeface="Calibri Light"/>
              </a:rPr>
              <a:t>Fern Hill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12/8/2022</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524135" y="-337806"/>
            <a:ext cx="9659471" cy="1796948"/>
          </a:xfrm>
        </p:spPr>
        <p:txBody>
          <a:bodyPr>
            <a:normAutofit/>
          </a:bodyPr>
          <a:lstStyle/>
          <a:p>
            <a:r>
              <a:rPr lang="en-US" altLang="en-US" sz="4200" dirty="0" bmk="_Hlk497297497">
                <a:latin typeface="Calibri"/>
                <a:ea typeface="Calibri" panose="020F0502020204030204" pitchFamily="34" charset="0"/>
                <a:cs typeface="Times New Roman"/>
              </a:rPr>
              <a:t>Stormwater in Our Schoolyard – Lesson 2</a:t>
            </a:r>
            <a:endParaRPr lang="en-US" sz="4200" dirty="0"/>
          </a:p>
        </p:txBody>
      </p:sp>
      <p:sp>
        <p:nvSpPr>
          <p:cNvPr id="3" name="Content Placeholder 2">
            <a:extLst>
              <a:ext uri="{FF2B5EF4-FFF2-40B4-BE49-F238E27FC236}">
                <a16:creationId xmlns:a16="http://schemas.microsoft.com/office/drawing/2014/main" id="{1F7563F9-983D-4692-9619-6161B9FC600E}"/>
              </a:ext>
            </a:extLst>
          </p:cNvPr>
          <p:cNvSpPr>
            <a:spLocks noGrp="1"/>
          </p:cNvSpPr>
          <p:nvPr>
            <p:ph idx="1"/>
          </p:nvPr>
        </p:nvSpPr>
        <p:spPr>
          <a:xfrm>
            <a:off x="524135" y="829782"/>
            <a:ext cx="11281940" cy="2342656"/>
          </a:xfrm>
        </p:spPr>
        <p:txBody>
          <a:bodyPr>
            <a:normAutofit/>
          </a:bodyPr>
          <a:lstStyle/>
          <a:p>
            <a:pPr marL="0" indent="0" eaLnBrk="0" fontAlgn="base" hangingPunct="0">
              <a:spcBef>
                <a:spcPct val="0"/>
              </a:spcBef>
              <a:spcAft>
                <a:spcPts val="600"/>
              </a:spcAft>
              <a:buNone/>
            </a:pPr>
            <a:r>
              <a:rPr lang="en-US" altLang="en-US" sz="2100" dirty="0">
                <a:latin typeface="Calibri" panose="020F0502020204030204" pitchFamily="34" charset="0"/>
                <a:ea typeface="Calibri" panose="020F0502020204030204" pitchFamily="34" charset="0"/>
                <a:cs typeface="Times New Roman" panose="02020603050405020304" pitchFamily="18" charset="0"/>
              </a:rPr>
              <a:t>This map and points of interest (photos and info) can be used to guide your class’ exploration of the schoolyard. You will find the student worksheet for this lesson following the teacher guide version.  Please use the extra space on the pages to add your own notes and questions!</a:t>
            </a:r>
            <a:endParaRPr lang="en-US" altLang="en-US" sz="21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12/8/2022</a:t>
            </a:fld>
            <a:endParaRPr lang="en-US"/>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14361799" y="4484449"/>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a:latin typeface="Arial" panose="020B0604020202020204" pitchFamily="34" charset="0"/>
            </a:endParaRPr>
          </a:p>
        </p:txBody>
      </p:sp>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14394661" y="3685331"/>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D</a:t>
            </a:r>
            <a:endParaRPr lang="en-US" altLang="en-US" sz="2601">
              <a:latin typeface="Arial" panose="020B0604020202020204" pitchFamily="34" charset="0"/>
            </a:endParaRPr>
          </a:p>
        </p:txBody>
      </p:sp>
      <p:sp>
        <p:nvSpPr>
          <p:cNvPr id="8" name="Flowchart: Off-page Connector 199">
            <a:extLst>
              <a:ext uri="{FF2B5EF4-FFF2-40B4-BE49-F238E27FC236}">
                <a16:creationId xmlns:a16="http://schemas.microsoft.com/office/drawing/2014/main" id="{8188D6CC-5357-4FDD-8C3D-566DD6A22F87}"/>
              </a:ext>
            </a:extLst>
          </p:cNvPr>
          <p:cNvSpPr>
            <a:spLocks noChangeArrowheads="1"/>
          </p:cNvSpPr>
          <p:nvPr/>
        </p:nvSpPr>
        <p:spPr bwMode="auto">
          <a:xfrm>
            <a:off x="14361799" y="6026392"/>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14361796" y="5296801"/>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G</a:t>
            </a:r>
            <a:endParaRPr lang="en-US" altLang="en-US" sz="1589"/>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1026" name="Picture 2" descr="A screenshot of a video game&#10;&#10;Description automatically generated with medium confidence">
            <a:extLst>
              <a:ext uri="{FF2B5EF4-FFF2-40B4-BE49-F238E27FC236}">
                <a16:creationId xmlns:a16="http://schemas.microsoft.com/office/drawing/2014/main" id="{ED210B6D-FF15-7B4F-B805-1B9DCCB1B9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243" y="2188396"/>
            <a:ext cx="8877194" cy="3863689"/>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Off-page Connector 131">
            <a:extLst>
              <a:ext uri="{FF2B5EF4-FFF2-40B4-BE49-F238E27FC236}">
                <a16:creationId xmlns:a16="http://schemas.microsoft.com/office/drawing/2014/main" id="{B2135E0B-2D0E-4171-B692-FD6C3B3A1FED}"/>
              </a:ext>
            </a:extLst>
          </p:cNvPr>
          <p:cNvSpPr>
            <a:spLocks noChangeArrowheads="1"/>
          </p:cNvSpPr>
          <p:nvPr/>
        </p:nvSpPr>
        <p:spPr bwMode="auto">
          <a:xfrm>
            <a:off x="6116447" y="5223171"/>
            <a:ext cx="230523" cy="32798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21" name="Flowchart: Off-page Connector 19">
            <a:extLst>
              <a:ext uri="{FF2B5EF4-FFF2-40B4-BE49-F238E27FC236}">
                <a16:creationId xmlns:a16="http://schemas.microsoft.com/office/drawing/2014/main" id="{72420672-D4EF-8147-B114-F6DC563A47D9}"/>
              </a:ext>
            </a:extLst>
          </p:cNvPr>
          <p:cNvSpPr>
            <a:spLocks noChangeArrowheads="1"/>
          </p:cNvSpPr>
          <p:nvPr/>
        </p:nvSpPr>
        <p:spPr bwMode="auto">
          <a:xfrm>
            <a:off x="3153367" y="2727508"/>
            <a:ext cx="219660" cy="34415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E</a:t>
            </a:r>
            <a:endParaRPr lang="en-US" altLang="en-US" sz="2601" dirty="0">
              <a:latin typeface="Arial" panose="020B0604020202020204" pitchFamily="34" charset="0"/>
            </a:endParaRPr>
          </a:p>
        </p:txBody>
      </p:sp>
      <p:sp>
        <p:nvSpPr>
          <p:cNvPr id="15" name="Flowchart: Off-page Connector 14">
            <a:extLst>
              <a:ext uri="{FF2B5EF4-FFF2-40B4-BE49-F238E27FC236}">
                <a16:creationId xmlns:a16="http://schemas.microsoft.com/office/drawing/2014/main" id="{C6EE4BD2-24BE-4365-A5C8-78858E44DDE3}"/>
              </a:ext>
            </a:extLst>
          </p:cNvPr>
          <p:cNvSpPr>
            <a:spLocks noChangeArrowheads="1"/>
          </p:cNvSpPr>
          <p:nvPr/>
        </p:nvSpPr>
        <p:spPr bwMode="auto">
          <a:xfrm>
            <a:off x="8751587" y="3995670"/>
            <a:ext cx="219659" cy="34415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
        <p:nvSpPr>
          <p:cNvPr id="20" name="Flowchart: Off-page Connector 19">
            <a:extLst>
              <a:ext uri="{FF2B5EF4-FFF2-40B4-BE49-F238E27FC236}">
                <a16:creationId xmlns:a16="http://schemas.microsoft.com/office/drawing/2014/main" id="{5CE0CCF2-B8D8-D49B-C90D-A2BE6E689DB3}"/>
              </a:ext>
            </a:extLst>
          </p:cNvPr>
          <p:cNvSpPr>
            <a:spLocks noChangeArrowheads="1"/>
          </p:cNvSpPr>
          <p:nvPr/>
        </p:nvSpPr>
        <p:spPr bwMode="auto">
          <a:xfrm>
            <a:off x="3567429" y="3485916"/>
            <a:ext cx="219661" cy="34415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
        <p:nvSpPr>
          <p:cNvPr id="19" name="Flowchart: Off-page Connector 18">
            <a:extLst>
              <a:ext uri="{FF2B5EF4-FFF2-40B4-BE49-F238E27FC236}">
                <a16:creationId xmlns:a16="http://schemas.microsoft.com/office/drawing/2014/main" id="{719B1098-224C-9711-D0ED-5188EEB1EA02}"/>
              </a:ext>
            </a:extLst>
          </p:cNvPr>
          <p:cNvSpPr>
            <a:spLocks noChangeArrowheads="1"/>
          </p:cNvSpPr>
          <p:nvPr/>
        </p:nvSpPr>
        <p:spPr bwMode="auto">
          <a:xfrm>
            <a:off x="5472178" y="3293702"/>
            <a:ext cx="242338" cy="34415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
        <p:nvSpPr>
          <p:cNvPr id="22" name="Flowchart: Off-page Connector 19">
            <a:extLst>
              <a:ext uri="{FF2B5EF4-FFF2-40B4-BE49-F238E27FC236}">
                <a16:creationId xmlns:a16="http://schemas.microsoft.com/office/drawing/2014/main" id="{8BA251EB-6836-494A-B458-13D9B7150EBD}"/>
              </a:ext>
            </a:extLst>
          </p:cNvPr>
          <p:cNvSpPr>
            <a:spLocks noChangeArrowheads="1"/>
          </p:cNvSpPr>
          <p:nvPr/>
        </p:nvSpPr>
        <p:spPr bwMode="auto">
          <a:xfrm>
            <a:off x="2739970" y="2695143"/>
            <a:ext cx="219659" cy="34415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F</a:t>
            </a:r>
            <a:endParaRPr lang="en-US" altLang="en-US" sz="2601" dirty="0">
              <a:latin typeface="Arial" panose="020B0604020202020204" pitchFamily="34" charset="0"/>
            </a:endParaRPr>
          </a:p>
        </p:txBody>
      </p:sp>
      <p:sp>
        <p:nvSpPr>
          <p:cNvPr id="9" name="Flowchart: Off-page Connector 198">
            <a:extLst>
              <a:ext uri="{FF2B5EF4-FFF2-40B4-BE49-F238E27FC236}">
                <a16:creationId xmlns:a16="http://schemas.microsoft.com/office/drawing/2014/main" id="{2BCD73F1-8F47-417E-AA3F-6CA2B2EE93A8}"/>
              </a:ext>
            </a:extLst>
          </p:cNvPr>
          <p:cNvSpPr>
            <a:spLocks noChangeArrowheads="1"/>
          </p:cNvSpPr>
          <p:nvPr/>
        </p:nvSpPr>
        <p:spPr bwMode="auto">
          <a:xfrm>
            <a:off x="4833508" y="4581254"/>
            <a:ext cx="242338" cy="344157"/>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25" name="Flowchart: Off-page Connector 131">
            <a:extLst>
              <a:ext uri="{FF2B5EF4-FFF2-40B4-BE49-F238E27FC236}">
                <a16:creationId xmlns:a16="http://schemas.microsoft.com/office/drawing/2014/main" id="{154E4FFA-F4F0-4F46-B657-56E7B6082C5F}"/>
              </a:ext>
            </a:extLst>
          </p:cNvPr>
          <p:cNvSpPr>
            <a:spLocks noChangeArrowheads="1"/>
          </p:cNvSpPr>
          <p:nvPr/>
        </p:nvSpPr>
        <p:spPr bwMode="auto">
          <a:xfrm>
            <a:off x="2355895" y="5029963"/>
            <a:ext cx="230523" cy="32798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26" name="Flowchart: Off-page Connector 131">
            <a:extLst>
              <a:ext uri="{FF2B5EF4-FFF2-40B4-BE49-F238E27FC236}">
                <a16:creationId xmlns:a16="http://schemas.microsoft.com/office/drawing/2014/main" id="{FFDD1696-1CCE-074C-B1B5-C3B72273020C}"/>
              </a:ext>
            </a:extLst>
          </p:cNvPr>
          <p:cNvSpPr>
            <a:spLocks noChangeArrowheads="1"/>
          </p:cNvSpPr>
          <p:nvPr/>
        </p:nvSpPr>
        <p:spPr bwMode="auto">
          <a:xfrm>
            <a:off x="2207903" y="2653892"/>
            <a:ext cx="230523" cy="32798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27" name="Flowchart: Off-page Connector 19">
            <a:extLst>
              <a:ext uri="{FF2B5EF4-FFF2-40B4-BE49-F238E27FC236}">
                <a16:creationId xmlns:a16="http://schemas.microsoft.com/office/drawing/2014/main" id="{974204C1-FC48-7C49-8ACE-A83C48879779}"/>
              </a:ext>
            </a:extLst>
          </p:cNvPr>
          <p:cNvSpPr>
            <a:spLocks noChangeArrowheads="1"/>
          </p:cNvSpPr>
          <p:nvPr/>
        </p:nvSpPr>
        <p:spPr bwMode="auto">
          <a:xfrm>
            <a:off x="6096127" y="2440747"/>
            <a:ext cx="219660" cy="34415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
        <p:nvSpPr>
          <p:cNvPr id="28" name="Flowchart: Off-page Connector 14">
            <a:extLst>
              <a:ext uri="{FF2B5EF4-FFF2-40B4-BE49-F238E27FC236}">
                <a16:creationId xmlns:a16="http://schemas.microsoft.com/office/drawing/2014/main" id="{FCB59548-9842-F24A-B05A-84CF5046E974}"/>
              </a:ext>
            </a:extLst>
          </p:cNvPr>
          <p:cNvSpPr>
            <a:spLocks noChangeArrowheads="1"/>
          </p:cNvSpPr>
          <p:nvPr/>
        </p:nvSpPr>
        <p:spPr bwMode="auto">
          <a:xfrm>
            <a:off x="3765417" y="4949166"/>
            <a:ext cx="219659" cy="34415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E36BB3C5-822B-45E1-A81E-5CC3176C6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4800"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A7A670-FFBF-E847-80F5-85477A9E7A5D}"/>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val="0"/>
              </a:ext>
            </a:extLst>
          </a:blip>
          <a:srcRect t="6704" r="2" b="7817"/>
          <a:stretch/>
        </p:blipFill>
        <p:spPr>
          <a:xfrm>
            <a:off x="617881" y="389483"/>
            <a:ext cx="6707480" cy="3268134"/>
          </a:xfrm>
          <a:prstGeom prst="rect">
            <a:avLst/>
          </a:prstGeom>
        </p:spPr>
      </p:pic>
      <p:sp useBgFill="1">
        <p:nvSpPr>
          <p:cNvPr id="28" name="Rectangle 27">
            <a:extLst>
              <a:ext uri="{FF2B5EF4-FFF2-40B4-BE49-F238E27FC236}">
                <a16:creationId xmlns:a16="http://schemas.microsoft.com/office/drawing/2014/main" id="{FB39ECA9-4CDE-4883-98E8-287E905E9F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 y="3872996"/>
            <a:ext cx="6707478" cy="2715763"/>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97331" y="4106334"/>
            <a:ext cx="2251863" cy="2245360"/>
          </a:xfrm>
        </p:spPr>
        <p:txBody>
          <a:bodyPr vert="horz" lIns="91440" tIns="45720" rIns="91440" bIns="45720" rtlCol="0" anchor="ctr">
            <a:normAutofit/>
          </a:bodyPr>
          <a:lstStyle/>
          <a:p>
            <a:pPr defTabSz="914400"/>
            <a:r>
              <a:rPr lang="en-US" sz="2500" kern="1200">
                <a:solidFill>
                  <a:schemeClr val="tx1"/>
                </a:solidFill>
                <a:latin typeface="+mj-lt"/>
                <a:ea typeface="+mj-ea"/>
                <a:cs typeface="+mj-cs"/>
              </a:rPr>
              <a:t>Schoolyard stormwater points of interest</a:t>
            </a:r>
          </a:p>
        </p:txBody>
      </p:sp>
      <p:sp>
        <p:nvSpPr>
          <p:cNvPr id="30" name="Rectangle 29">
            <a:extLst>
              <a:ext uri="{FF2B5EF4-FFF2-40B4-BE49-F238E27FC236}">
                <a16:creationId xmlns:a16="http://schemas.microsoft.com/office/drawing/2014/main" id="{A67483D0-BAEB-4927-88AD-76F5DA846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326" y="4870105"/>
            <a:ext cx="136551" cy="697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2" name="Rectangle 31">
            <a:extLst>
              <a:ext uri="{FF2B5EF4-FFF2-40B4-BE49-F238E27FC236}">
                <a16:creationId xmlns:a16="http://schemas.microsoft.com/office/drawing/2014/main" id="{0DBB7B12-4298-4CFB-B539-44A91C930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3969" y="5219260"/>
            <a:ext cx="1560576" cy="19507"/>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6908999-0EDB-8420-104B-28A6E14270A8}"/>
              </a:ext>
            </a:extLst>
          </p:cNvPr>
          <p:cNvSpPr txBox="1"/>
          <p:nvPr/>
        </p:nvSpPr>
        <p:spPr>
          <a:xfrm>
            <a:off x="3584600" y="4106333"/>
            <a:ext cx="3536864" cy="224536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defTabSz="914400">
              <a:lnSpc>
                <a:spcPct val="90000"/>
              </a:lnSpc>
              <a:spcAft>
                <a:spcPts val="600"/>
              </a:spcAft>
            </a:pPr>
            <a:r>
              <a:rPr lang="en-US" sz="1300" dirty="0"/>
              <a:t>A. Trees </a:t>
            </a:r>
          </a:p>
          <a:p>
            <a:pPr defTabSz="914400">
              <a:lnSpc>
                <a:spcPct val="90000"/>
              </a:lnSpc>
              <a:spcAft>
                <a:spcPts val="600"/>
              </a:spcAft>
            </a:pPr>
            <a:r>
              <a:rPr lang="en-US" sz="1300" dirty="0"/>
              <a:t>Trees catch some rainwater in their leaves, releasing it more slowly to the ground. Tree roots hold soil in place so that it doesn't get washed away by runoff. Ask the students what they think trees do for stormwater. What would be different in this spot if these trees weren’t there? What is around the tree(s)? What kind of ground are they growing in? Do you like having trees in your schoolyard? Why or why not? </a:t>
            </a:r>
          </a:p>
        </p:txBody>
      </p:sp>
      <p:pic>
        <p:nvPicPr>
          <p:cNvPr id="10" name="Picture 9">
            <a:extLst>
              <a:ext uri="{FF2B5EF4-FFF2-40B4-BE49-F238E27FC236}">
                <a16:creationId xmlns:a16="http://schemas.microsoft.com/office/drawing/2014/main" id="{3347AB59-5FD1-5943-91D8-0F23136C9EB6}"/>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1000"/>
                    </a14:imgEffect>
                  </a14:imgLayer>
                </a14:imgProps>
              </a:ext>
              <a:ext uri="{28A0092B-C50C-407E-A947-70E740481C1C}">
                <a14:useLocalDpi xmlns:a14="http://schemas.microsoft.com/office/drawing/2010/main" val="0"/>
              </a:ext>
            </a:extLst>
          </a:blip>
          <a:srcRect t="2214" r="-1" b="-1"/>
          <a:stretch/>
        </p:blipFill>
        <p:spPr>
          <a:xfrm>
            <a:off x="7518400" y="389449"/>
            <a:ext cx="4929073" cy="6199294"/>
          </a:xfrm>
          <a:prstGeom prst="rect">
            <a:avLst/>
          </a:prstGeom>
        </p:spPr>
      </p:pic>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a:solidFill>
                  <a:schemeClr val="tx1">
                    <a:lumMod val="50000"/>
                    <a:lumOff val="50000"/>
                  </a:schemeClr>
                </a:solidFill>
              </a:rPr>
              <a:pPr defTabSz="914400">
                <a:spcAft>
                  <a:spcPts val="600"/>
                </a:spcAft>
                <a:defRPr/>
              </a:pPr>
              <a:t>12/8/2022</a:t>
            </a:fld>
            <a:endParaRPr lang="en-US" sz="1200">
              <a:solidFill>
                <a:schemeClr val="tx1">
                  <a:lumMod val="50000"/>
                  <a:lumOff val="50000"/>
                </a:schemeClr>
              </a:solidFill>
            </a:endParaRP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94078" y="585028"/>
            <a:ext cx="4061000" cy="2376612"/>
          </a:xfrm>
        </p:spPr>
        <p:txBody>
          <a:bodyPr vert="horz" lIns="91440" tIns="45720" rIns="91440" bIns="45720" rtlCol="0" anchor="ctr">
            <a:normAutofit/>
          </a:bodyPr>
          <a:lstStyle/>
          <a:p>
            <a:pPr defTabSz="914400"/>
            <a:r>
              <a:rPr lang="en-US" sz="4200"/>
              <a:t>Schoolyard stormwater points of interest</a:t>
            </a:r>
          </a:p>
        </p:txBody>
      </p:sp>
      <p:sp>
        <p:nvSpPr>
          <p:cNvPr id="3" name="TextBox 2">
            <a:extLst>
              <a:ext uri="{FF2B5EF4-FFF2-40B4-BE49-F238E27FC236}">
                <a16:creationId xmlns:a16="http://schemas.microsoft.com/office/drawing/2014/main" id="{4571F656-8BA9-D122-C236-783B3FDD77E6}"/>
              </a:ext>
            </a:extLst>
          </p:cNvPr>
          <p:cNvSpPr txBox="1"/>
          <p:nvPr/>
        </p:nvSpPr>
        <p:spPr>
          <a:xfrm>
            <a:off x="894081" y="3159764"/>
            <a:ext cx="4052720" cy="335279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defTabSz="914400">
              <a:lnSpc>
                <a:spcPct val="90000"/>
              </a:lnSpc>
              <a:spcAft>
                <a:spcPts val="600"/>
              </a:spcAft>
            </a:pPr>
            <a:r>
              <a:rPr lang="en-US" sz="1600" dirty="0"/>
              <a:t>B. Downspouts</a:t>
            </a:r>
          </a:p>
          <a:p>
            <a:pPr indent="-228600" defTabSz="914400">
              <a:lnSpc>
                <a:spcPct val="90000"/>
              </a:lnSpc>
              <a:spcAft>
                <a:spcPts val="600"/>
              </a:spcAft>
              <a:buFont typeface="Arial" panose="020B0604020202020204" pitchFamily="34" charset="0"/>
              <a:buChar char="•"/>
            </a:pPr>
            <a:r>
              <a:rPr lang="en-US" sz="1600" dirty="0"/>
              <a:t>Some downspouts drain into the ground near houses, while others are attached directly to the buildings sewer or stormwater pipes. Some go to locations where the water can soak in while others drain to the street or sewer systems. These downspouts collect water from this roof and send the stormwater into the ground. Can students find them? Where do you think the water might go? Where else can you find downspouts? Where does the water come from and where do you think it might go?</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pic>
        <p:nvPicPr>
          <p:cNvPr id="6" name="Picture 5">
            <a:extLst>
              <a:ext uri="{FF2B5EF4-FFF2-40B4-BE49-F238E27FC236}">
                <a16:creationId xmlns:a16="http://schemas.microsoft.com/office/drawing/2014/main" id="{B2B08BA9-0C9B-5D40-981D-364B12C254A9}"/>
              </a:ext>
            </a:extLst>
          </p:cNvPr>
          <p:cNvPicPr>
            <a:picLocks noChangeAspect="1"/>
          </p:cNvPicPr>
          <p:nvPr/>
        </p:nvPicPr>
        <p:blipFill rotWithShape="1">
          <a:blip r:embed="rId2">
            <a:extLst>
              <a:ext uri="{28A0092B-C50C-407E-A947-70E740481C1C}">
                <a14:useLocalDpi xmlns:a14="http://schemas.microsoft.com/office/drawing/2010/main" val="0"/>
              </a:ext>
            </a:extLst>
          </a:blip>
          <a:srcRect l="5842" r="15619"/>
          <a:stretch/>
        </p:blipFill>
        <p:spPr>
          <a:xfrm>
            <a:off x="5344411" y="10"/>
            <a:ext cx="7660387" cy="7315190"/>
          </a:xfrm>
          <a:prstGeom prst="rect">
            <a:avLst/>
          </a:prstGeom>
          <a:effectLst/>
        </p:spPr>
      </p:pic>
      <p:sp>
        <p:nvSpPr>
          <p:cNvPr id="7" name="TextBox 6">
            <a:extLst>
              <a:ext uri="{FF2B5EF4-FFF2-40B4-BE49-F238E27FC236}">
                <a16:creationId xmlns:a16="http://schemas.microsoft.com/office/drawing/2014/main" id="{96908999-0EDB-8420-104B-28A6E14270A8}"/>
              </a:ext>
            </a:extLst>
          </p:cNvPr>
          <p:cNvSpPr txBox="1"/>
          <p:nvPr/>
        </p:nvSpPr>
        <p:spPr>
          <a:xfrm>
            <a:off x="894080" y="2596481"/>
            <a:ext cx="4077001" cy="399227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914400">
              <a:lnSpc>
                <a:spcPct val="90000"/>
              </a:lnSpc>
              <a:spcAft>
                <a:spcPts val="600"/>
              </a:spcAft>
            </a:pPr>
            <a:endParaRPr lang="en-US" sz="2100" dirty="0">
              <a:cs typeface="Calibri"/>
            </a:endParaRPr>
          </a:p>
        </p:txBody>
      </p:sp>
    </p:spTree>
    <p:extLst>
      <p:ext uri="{BB962C8B-B14F-4D97-AF65-F5344CB8AC3E}">
        <p14:creationId xmlns:p14="http://schemas.microsoft.com/office/powerpoint/2010/main" val="2551461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94080" y="389466"/>
            <a:ext cx="4077001" cy="2026573"/>
          </a:xfrm>
        </p:spPr>
        <p:txBody>
          <a:bodyPr vert="horz" lIns="91440" tIns="45720" rIns="91440" bIns="45720" rtlCol="0" anchor="ctr">
            <a:normAutofit/>
          </a:bodyPr>
          <a:lstStyle/>
          <a:p>
            <a:pPr defTabSz="914400"/>
            <a:r>
              <a:rPr lang="en-US" sz="4200"/>
              <a:t>Schoolyard stormwater points of interest</a:t>
            </a:r>
          </a:p>
        </p:txBody>
      </p:sp>
      <p:sp>
        <p:nvSpPr>
          <p:cNvPr id="7" name="TextBox 6">
            <a:extLst>
              <a:ext uri="{FF2B5EF4-FFF2-40B4-BE49-F238E27FC236}">
                <a16:creationId xmlns:a16="http://schemas.microsoft.com/office/drawing/2014/main" id="{96908999-0EDB-8420-104B-28A6E14270A8}"/>
              </a:ext>
            </a:extLst>
          </p:cNvPr>
          <p:cNvSpPr txBox="1"/>
          <p:nvPr/>
        </p:nvSpPr>
        <p:spPr>
          <a:xfrm>
            <a:off x="894080" y="2596481"/>
            <a:ext cx="4077001" cy="399227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914400">
              <a:lnSpc>
                <a:spcPct val="90000"/>
              </a:lnSpc>
              <a:spcAft>
                <a:spcPts val="600"/>
              </a:spcAft>
            </a:pPr>
            <a:endParaRPr lang="en-US" sz="2100" dirty="0">
              <a:cs typeface="Calibri"/>
            </a:endParaRP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sp>
        <p:nvSpPr>
          <p:cNvPr id="3" name="TextBox 2">
            <a:extLst>
              <a:ext uri="{FF2B5EF4-FFF2-40B4-BE49-F238E27FC236}">
                <a16:creationId xmlns:a16="http://schemas.microsoft.com/office/drawing/2014/main" id="{4571F656-8BA9-D122-C236-783B3FDD77E6}"/>
              </a:ext>
            </a:extLst>
          </p:cNvPr>
          <p:cNvSpPr txBox="1"/>
          <p:nvPr/>
        </p:nvSpPr>
        <p:spPr>
          <a:xfrm>
            <a:off x="579734" y="2656239"/>
            <a:ext cx="4079225"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C. Different surfaces </a:t>
            </a:r>
          </a:p>
          <a:p>
            <a:r>
              <a:rPr lang="en-US" dirty="0">
                <a:ea typeface="+mn-lt"/>
                <a:cs typeface="+mn-lt"/>
              </a:rPr>
              <a:t>Observe all the surfaces in this area. Asphalt and most other paved surfaces are impervious. This means that no water soaks into them. Instead, it flows off the pavement into drains and onto soil, carrying whatever substances are on the pavement. Some newer surfaces are designed to pervious (let the water in) - what happens when water hits this surface? Where does the water go? What do you see that slows down stormwater? What speeds it up? </a:t>
            </a:r>
            <a:endParaRPr lang="en-US">
              <a:cs typeface="Calibri"/>
            </a:endParaRPr>
          </a:p>
        </p:txBody>
      </p:sp>
      <p:sp>
        <p:nvSpPr>
          <p:cNvPr id="11" name="TextBox 10">
            <a:extLst>
              <a:ext uri="{FF2B5EF4-FFF2-40B4-BE49-F238E27FC236}">
                <a16:creationId xmlns:a16="http://schemas.microsoft.com/office/drawing/2014/main" id="{70D169FB-ECFF-6CED-3155-D8A7C8BCF5A2}"/>
              </a:ext>
            </a:extLst>
          </p:cNvPr>
          <p:cNvSpPr txBox="1"/>
          <p:nvPr/>
        </p:nvSpPr>
        <p:spPr>
          <a:xfrm>
            <a:off x="9541026" y="3371236"/>
            <a:ext cx="291003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Grass = Pervious, unless it’s too compacted! </a:t>
            </a:r>
            <a:endParaRPr lang="en-US" dirty="0"/>
          </a:p>
        </p:txBody>
      </p:sp>
      <p:sp>
        <p:nvSpPr>
          <p:cNvPr id="13" name="TextBox 12">
            <a:extLst>
              <a:ext uri="{FF2B5EF4-FFF2-40B4-BE49-F238E27FC236}">
                <a16:creationId xmlns:a16="http://schemas.microsoft.com/office/drawing/2014/main" id="{64672557-CC3F-961B-65F7-F7BC96852AC0}"/>
              </a:ext>
            </a:extLst>
          </p:cNvPr>
          <p:cNvSpPr txBox="1"/>
          <p:nvPr/>
        </p:nvSpPr>
        <p:spPr>
          <a:xfrm>
            <a:off x="9452106" y="6366033"/>
            <a:ext cx="29100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Black Top = Impervious</a:t>
            </a:r>
            <a:endParaRPr lang="en-US" dirty="0"/>
          </a:p>
        </p:txBody>
      </p:sp>
      <p:sp>
        <p:nvSpPr>
          <p:cNvPr id="15" name="TextBox 14">
            <a:extLst>
              <a:ext uri="{FF2B5EF4-FFF2-40B4-BE49-F238E27FC236}">
                <a16:creationId xmlns:a16="http://schemas.microsoft.com/office/drawing/2014/main" id="{BF7B99E7-C0F3-BD2F-2418-45397E53D9A2}"/>
              </a:ext>
            </a:extLst>
          </p:cNvPr>
          <p:cNvSpPr txBox="1"/>
          <p:nvPr/>
        </p:nvSpPr>
        <p:spPr>
          <a:xfrm>
            <a:off x="5007505" y="4680542"/>
            <a:ext cx="352227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Recycled Rubber Squares = Semi-</a:t>
            </a:r>
            <a:r>
              <a:rPr lang="en-US" dirty="0" err="1">
                <a:cs typeface="Calibri"/>
              </a:rPr>
              <a:t>permvious</a:t>
            </a:r>
            <a:r>
              <a:rPr lang="en-US" dirty="0">
                <a:cs typeface="Calibri"/>
              </a:rPr>
              <a:t> (but what’s underneath?)</a:t>
            </a:r>
          </a:p>
        </p:txBody>
      </p:sp>
      <p:pic>
        <p:nvPicPr>
          <p:cNvPr id="6" name="Picture 5">
            <a:extLst>
              <a:ext uri="{FF2B5EF4-FFF2-40B4-BE49-F238E27FC236}">
                <a16:creationId xmlns:a16="http://schemas.microsoft.com/office/drawing/2014/main" id="{C03D4090-F5C2-2B40-BA44-E309874C3B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6773" y="764500"/>
            <a:ext cx="4077001" cy="3738398"/>
          </a:xfrm>
          <a:prstGeom prst="rect">
            <a:avLst/>
          </a:prstGeom>
        </p:spPr>
      </p:pic>
      <p:pic>
        <p:nvPicPr>
          <p:cNvPr id="10" name="Picture 9">
            <a:extLst>
              <a:ext uri="{FF2B5EF4-FFF2-40B4-BE49-F238E27FC236}">
                <a16:creationId xmlns:a16="http://schemas.microsoft.com/office/drawing/2014/main" id="{B2F2E5D8-2CAD-EB46-B6BB-5A07FB2CAB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8771" y="4009593"/>
            <a:ext cx="3119953" cy="2339965"/>
          </a:xfrm>
          <a:prstGeom prst="rect">
            <a:avLst/>
          </a:prstGeom>
        </p:spPr>
      </p:pic>
      <p:pic>
        <p:nvPicPr>
          <p:cNvPr id="21" name="Picture 20">
            <a:extLst>
              <a:ext uri="{FF2B5EF4-FFF2-40B4-BE49-F238E27FC236}">
                <a16:creationId xmlns:a16="http://schemas.microsoft.com/office/drawing/2014/main" id="{71A1F03D-07D1-294D-9934-676C58D23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1402" y="764501"/>
            <a:ext cx="3586221" cy="2606736"/>
          </a:xfrm>
          <a:prstGeom prst="rect">
            <a:avLst/>
          </a:prstGeom>
        </p:spPr>
      </p:pic>
    </p:spTree>
    <p:extLst>
      <p:ext uri="{BB962C8B-B14F-4D97-AF65-F5344CB8AC3E}">
        <p14:creationId xmlns:p14="http://schemas.microsoft.com/office/powerpoint/2010/main" val="2628625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94080" y="389466"/>
            <a:ext cx="4077001" cy="2026573"/>
          </a:xfrm>
        </p:spPr>
        <p:txBody>
          <a:bodyPr vert="horz" lIns="91440" tIns="45720" rIns="91440" bIns="45720" rtlCol="0" anchor="ctr">
            <a:normAutofit/>
          </a:bodyPr>
          <a:lstStyle/>
          <a:p>
            <a:pPr defTabSz="914400"/>
            <a:r>
              <a:rPr lang="en-US" sz="4200"/>
              <a:t>Schoolyard stormwater points of interest</a:t>
            </a:r>
          </a:p>
        </p:txBody>
      </p:sp>
      <p:sp>
        <p:nvSpPr>
          <p:cNvPr id="7" name="TextBox 6">
            <a:extLst>
              <a:ext uri="{FF2B5EF4-FFF2-40B4-BE49-F238E27FC236}">
                <a16:creationId xmlns:a16="http://schemas.microsoft.com/office/drawing/2014/main" id="{96908999-0EDB-8420-104B-28A6E14270A8}"/>
              </a:ext>
            </a:extLst>
          </p:cNvPr>
          <p:cNvSpPr txBox="1"/>
          <p:nvPr/>
        </p:nvSpPr>
        <p:spPr>
          <a:xfrm>
            <a:off x="894080" y="2596481"/>
            <a:ext cx="4077001" cy="399227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914400">
              <a:lnSpc>
                <a:spcPct val="90000"/>
              </a:lnSpc>
              <a:spcAft>
                <a:spcPts val="600"/>
              </a:spcAft>
            </a:pPr>
            <a:endParaRPr lang="en-US" sz="2100" dirty="0">
              <a:cs typeface="Calibri"/>
            </a:endParaRP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sp>
        <p:nvSpPr>
          <p:cNvPr id="3" name="TextBox 2">
            <a:extLst>
              <a:ext uri="{FF2B5EF4-FFF2-40B4-BE49-F238E27FC236}">
                <a16:creationId xmlns:a16="http://schemas.microsoft.com/office/drawing/2014/main" id="{4571F656-8BA9-D122-C236-783B3FDD77E6}"/>
              </a:ext>
            </a:extLst>
          </p:cNvPr>
          <p:cNvSpPr txBox="1"/>
          <p:nvPr/>
        </p:nvSpPr>
        <p:spPr>
          <a:xfrm>
            <a:off x="579734" y="2656239"/>
            <a:ext cx="4079225"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D. Drain</a:t>
            </a:r>
          </a:p>
          <a:p>
            <a:r>
              <a:rPr lang="en-US" dirty="0">
                <a:ea typeface="+mn-lt"/>
                <a:cs typeface="+mn-lt"/>
              </a:rPr>
              <a:t>Drains move water into underground pipes to take it somewhere else. Anything that gets carried into the drain could end up in the Puget Sound. Why do you think the drain was built in this location? Where does water come from that goes into this drain? Why might it have been placed in this place? Is the drain working properly? What is in the drain?</a:t>
            </a:r>
            <a:endParaRPr lang="en-US" dirty="0">
              <a:cs typeface="Calibri"/>
            </a:endParaRPr>
          </a:p>
        </p:txBody>
      </p:sp>
      <p:sp>
        <p:nvSpPr>
          <p:cNvPr id="5" name="TextBox 4">
            <a:extLst>
              <a:ext uri="{FF2B5EF4-FFF2-40B4-BE49-F238E27FC236}">
                <a16:creationId xmlns:a16="http://schemas.microsoft.com/office/drawing/2014/main" id="{2C4C788F-8E46-364D-8088-85F9C967A67C}"/>
              </a:ext>
            </a:extLst>
          </p:cNvPr>
          <p:cNvSpPr txBox="1"/>
          <p:nvPr/>
        </p:nvSpPr>
        <p:spPr>
          <a:xfrm>
            <a:off x="8773774" y="4320090"/>
            <a:ext cx="3860800" cy="2031325"/>
          </a:xfrm>
          <a:prstGeom prst="rect">
            <a:avLst/>
          </a:prstGeom>
          <a:noFill/>
        </p:spPr>
        <p:txBody>
          <a:bodyPr wrap="square" rtlCol="0">
            <a:spAutoFit/>
          </a:bodyPr>
          <a:lstStyle/>
          <a:p>
            <a:r>
              <a:rPr lang="en-US" dirty="0"/>
              <a:t>E. Storm Drain in Grass - Why would they build a storm drain in the plants? Is this area pervious or impervious – what happens to water here? Try pouring water on the grass: does the water soak in quickly or go into the drain? </a:t>
            </a:r>
          </a:p>
        </p:txBody>
      </p:sp>
      <p:pic>
        <p:nvPicPr>
          <p:cNvPr id="8" name="Picture 7">
            <a:extLst>
              <a:ext uri="{FF2B5EF4-FFF2-40B4-BE49-F238E27FC236}">
                <a16:creationId xmlns:a16="http://schemas.microsoft.com/office/drawing/2014/main" id="{DAF12010-B65E-F74B-BC74-ADB83BF1E04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34000"/>
                    </a14:imgEffect>
                  </a14:imgLayer>
                </a14:imgProps>
              </a:ext>
              <a:ext uri="{28A0092B-C50C-407E-A947-70E740481C1C}">
                <a14:useLocalDpi xmlns:a14="http://schemas.microsoft.com/office/drawing/2010/main" val="0"/>
              </a:ext>
            </a:extLst>
          </a:blip>
          <a:stretch>
            <a:fillRect/>
          </a:stretch>
        </p:blipFill>
        <p:spPr>
          <a:xfrm>
            <a:off x="4658959" y="1205198"/>
            <a:ext cx="3996015" cy="4407553"/>
          </a:xfrm>
          <a:prstGeom prst="rect">
            <a:avLst/>
          </a:prstGeom>
        </p:spPr>
      </p:pic>
      <p:pic>
        <p:nvPicPr>
          <p:cNvPr id="11" name="Picture 10">
            <a:extLst>
              <a:ext uri="{FF2B5EF4-FFF2-40B4-BE49-F238E27FC236}">
                <a16:creationId xmlns:a16="http://schemas.microsoft.com/office/drawing/2014/main" id="{92B6BA40-03A8-DC4E-99FA-81B213E4CC31}"/>
              </a:ext>
            </a:extLst>
          </p:cNvPr>
          <p:cNvPicPr>
            <a:picLocks noChangeAspect="1"/>
          </p:cNvPicPr>
          <p:nvPr/>
        </p:nvPicPr>
        <p:blipFill rotWithShape="1">
          <a:blip r:embed="rId4">
            <a:alphaModFix amt="77000"/>
            <a:extLst>
              <a:ext uri="{BEBA8EAE-BF5A-486C-A8C5-ECC9F3942E4B}">
                <a14:imgProps xmlns:a14="http://schemas.microsoft.com/office/drawing/2010/main">
                  <a14:imgLayer r:embed="rId5">
                    <a14:imgEffect>
                      <a14:colorTemperature colorTemp="4465"/>
                    </a14:imgEffect>
                    <a14:imgEffect>
                      <a14:saturation sat="207000"/>
                    </a14:imgEffect>
                    <a14:imgEffect>
                      <a14:brightnessContrast bright="34000" contrast="25000"/>
                    </a14:imgEffect>
                  </a14:imgLayer>
                </a14:imgProps>
              </a:ext>
              <a:ext uri="{28A0092B-C50C-407E-A947-70E740481C1C}">
                <a14:useLocalDpi xmlns:a14="http://schemas.microsoft.com/office/drawing/2010/main" val="0"/>
              </a:ext>
            </a:extLst>
          </a:blip>
          <a:srcRect l="4826" t="4053" r="2403" b="4887"/>
          <a:stretch/>
        </p:blipFill>
        <p:spPr>
          <a:xfrm>
            <a:off x="8958887" y="491609"/>
            <a:ext cx="3490574" cy="3677485"/>
          </a:xfrm>
          <a:prstGeom prst="rect">
            <a:avLst/>
          </a:prstGeom>
        </p:spPr>
      </p:pic>
    </p:spTree>
    <p:extLst>
      <p:ext uri="{BB962C8B-B14F-4D97-AF65-F5344CB8AC3E}">
        <p14:creationId xmlns:p14="http://schemas.microsoft.com/office/powerpoint/2010/main" val="1176543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573F9FF-D957-B74A-9C13-A05667E9FD37}"/>
              </a:ext>
            </a:extLst>
          </p:cNvPr>
          <p:cNvPicPr>
            <a:picLocks noChangeAspect="1"/>
          </p:cNvPicPr>
          <p:nvPr/>
        </p:nvPicPr>
        <p:blipFill rotWithShape="1">
          <a:blip r:embed="rId2">
            <a:extLst>
              <a:ext uri="{28A0092B-C50C-407E-A947-70E740481C1C}">
                <a14:useLocalDpi xmlns:a14="http://schemas.microsoft.com/office/drawing/2010/main" val="0"/>
              </a:ext>
            </a:extLst>
          </a:blip>
          <a:srcRect r="1" b="5437"/>
          <a:stretch/>
        </p:blipFill>
        <p:spPr>
          <a:xfrm>
            <a:off x="2690513" y="10"/>
            <a:ext cx="10314284" cy="73151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94080" y="389466"/>
            <a:ext cx="4077001" cy="2026573"/>
          </a:xfrm>
        </p:spPr>
        <p:txBody>
          <a:bodyPr vert="horz" lIns="91440" tIns="45720" rIns="91440" bIns="45720" rtlCol="0" anchor="ctr">
            <a:normAutofit/>
          </a:bodyPr>
          <a:lstStyle/>
          <a:p>
            <a:pPr defTabSz="914400"/>
            <a:r>
              <a:rPr lang="en-US" sz="4200" dirty="0"/>
              <a:t>Schoolyard stormwater points of interest</a:t>
            </a:r>
          </a:p>
        </p:txBody>
      </p:sp>
      <p:sp>
        <p:nvSpPr>
          <p:cNvPr id="3" name="TextBox 2">
            <a:extLst>
              <a:ext uri="{FF2B5EF4-FFF2-40B4-BE49-F238E27FC236}">
                <a16:creationId xmlns:a16="http://schemas.microsoft.com/office/drawing/2014/main" id="{4571F656-8BA9-D122-C236-783B3FDD77E6}"/>
              </a:ext>
            </a:extLst>
          </p:cNvPr>
          <p:cNvSpPr txBox="1"/>
          <p:nvPr/>
        </p:nvSpPr>
        <p:spPr>
          <a:xfrm>
            <a:off x="894080" y="2596481"/>
            <a:ext cx="4077001" cy="399227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defTabSz="914400">
              <a:lnSpc>
                <a:spcPct val="90000"/>
              </a:lnSpc>
              <a:spcAft>
                <a:spcPts val="600"/>
              </a:spcAft>
            </a:pPr>
            <a:r>
              <a:rPr lang="en-US" sz="2100" dirty="0"/>
              <a:t>F. Rain Garden - </a:t>
            </a:r>
            <a:r>
              <a:rPr lang="en-US" sz="1800" b="0" i="0" dirty="0">
                <a:solidFill>
                  <a:srgbClr val="000000"/>
                </a:solidFill>
                <a:effectLst/>
                <a:latin typeface="Calibri" panose="020F0502020204030204" pitchFamily="34" charset="0"/>
              </a:rPr>
              <a:t>Rain gardens have a shallow depression to hold water while it soaks in and provides water to the plants in the garden. Rain gardens can slow, filter and absorb runoff. What do you notice about the garden? What happens to water when it goes into the garden? Have students notice where water can enter the rain garden and what happens if it fills up. What types of plants are living here, and how do they compare to the kinds of plants other places at school?  Why would they be different? </a:t>
            </a:r>
            <a:endParaRPr lang="en-US" sz="2100" dirty="0"/>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sp>
        <p:nvSpPr>
          <p:cNvPr id="7" name="TextBox 6">
            <a:extLst>
              <a:ext uri="{FF2B5EF4-FFF2-40B4-BE49-F238E27FC236}">
                <a16:creationId xmlns:a16="http://schemas.microsoft.com/office/drawing/2014/main" id="{96908999-0EDB-8420-104B-28A6E14270A8}"/>
              </a:ext>
            </a:extLst>
          </p:cNvPr>
          <p:cNvSpPr txBox="1"/>
          <p:nvPr/>
        </p:nvSpPr>
        <p:spPr>
          <a:xfrm>
            <a:off x="894080" y="2596481"/>
            <a:ext cx="4077001" cy="399227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914400">
              <a:lnSpc>
                <a:spcPct val="90000"/>
              </a:lnSpc>
              <a:spcAft>
                <a:spcPts val="600"/>
              </a:spcAft>
            </a:pPr>
            <a:endParaRPr lang="en-US" sz="2100" dirty="0">
              <a:cs typeface="Calibri"/>
            </a:endParaRPr>
          </a:p>
        </p:txBody>
      </p:sp>
    </p:spTree>
    <p:extLst>
      <p:ext uri="{BB962C8B-B14F-4D97-AF65-F5344CB8AC3E}">
        <p14:creationId xmlns:p14="http://schemas.microsoft.com/office/powerpoint/2010/main" val="4118261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894080" y="389467"/>
            <a:ext cx="11567886" cy="1413934"/>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a:t>
            </a:r>
            <a:r>
              <a:rPr lang="en-US" sz="2800" b="1" dirty="0"/>
              <a:t>Fern Hill Elementary</a:t>
            </a:r>
            <a:r>
              <a:rPr lang="en-US" sz="2601" b="1" dirty="0">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12/8/2022</a:t>
            </a:fld>
            <a:endParaRPr lang="en-US"/>
          </a:p>
        </p:txBody>
      </p:sp>
      <p:sp>
        <p:nvSpPr>
          <p:cNvPr id="4" name="Text Box 2">
            <a:extLst>
              <a:ext uri="{FF2B5EF4-FFF2-40B4-BE49-F238E27FC236}">
                <a16:creationId xmlns:a16="http://schemas.microsoft.com/office/drawing/2014/main" id="{B4396C86-7EBD-4620-93F7-E97D128412C0}"/>
              </a:ext>
            </a:extLst>
          </p:cNvPr>
          <p:cNvSpPr txBox="1">
            <a:spLocks noChangeArrowheads="1"/>
          </p:cNvSpPr>
          <p:nvPr/>
        </p:nvSpPr>
        <p:spPr bwMode="auto">
          <a:xfrm>
            <a:off x="9286242" y="1265305"/>
            <a:ext cx="3537539" cy="2901746"/>
          </a:xfrm>
          <a:prstGeom prst="rect">
            <a:avLst/>
          </a:prstGeom>
          <a:solidFill>
            <a:srgbClr val="FFFFFF"/>
          </a:solidFill>
          <a:ln w="9525">
            <a:noFill/>
            <a:miter lim="800000"/>
            <a:headEnd/>
            <a:tailEnd/>
          </a:ln>
        </p:spPr>
        <p:txBody>
          <a:bodyPr rot="0" vert="horz" wrap="square" lIns="123855" tIns="61928" rIns="123855" bIns="61928" anchor="t" anchorCtr="0">
            <a:noAutofit/>
          </a:body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Symbols from the Key including flow of water, surfaces, and storm drains. </a:t>
            </a: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Label locations of litter, pollution and places where puddles form.</a:t>
            </a: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Sketch any </a:t>
            </a:r>
            <a:r>
              <a:rPr lang="en-US" sz="1490" b="1" dirty="0">
                <a:latin typeface="Calibri" panose="020F0502020204030204" pitchFamily="34" charset="0"/>
                <a:ea typeface="Calibri" panose="020F0502020204030204" pitchFamily="34" charset="0"/>
                <a:cs typeface="Times New Roman" panose="02020603050405020304" pitchFamily="18" charset="0"/>
              </a:rPr>
              <a:t>stormwater problems </a:t>
            </a:r>
            <a:r>
              <a:rPr lang="en-US" sz="1490" dirty="0">
                <a:latin typeface="Calibri" panose="020F0502020204030204" pitchFamily="34" charset="0"/>
                <a:ea typeface="Calibri" panose="020F0502020204030204" pitchFamily="34" charset="0"/>
                <a:cs typeface="Times New Roman" panose="02020603050405020304" pitchFamily="18" charset="0"/>
              </a:rPr>
              <a:t>you see or are aware of.</a:t>
            </a: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Sketch larger plants and bushes.</a:t>
            </a:r>
          </a:p>
        </p:txBody>
      </p:sp>
      <p:pic>
        <p:nvPicPr>
          <p:cNvPr id="7" name="Picture 2" descr="A screenshot of a video game&#10;&#10;Description automatically generated with medium confidence">
            <a:extLst>
              <a:ext uri="{FF2B5EF4-FFF2-40B4-BE49-F238E27FC236}">
                <a16:creationId xmlns:a16="http://schemas.microsoft.com/office/drawing/2014/main" id="{C1C51288-93C0-1F4D-B113-03A54009D656}"/>
              </a:ext>
            </a:extLst>
          </p:cNvPr>
          <p:cNvPicPr>
            <a:picLocks noChangeAspect="1" noChangeArrowheads="1"/>
          </p:cNvPicPr>
          <p:nvPr/>
        </p:nvPicPr>
        <p:blipFill>
          <a:blip r:embed="rId3">
            <a:alphaModFix amt="85000"/>
            <a:extLst>
              <a:ext uri="{BEBA8EAE-BF5A-486C-A8C5-ECC9F3942E4B}">
                <a14:imgProps xmlns:a14="http://schemas.microsoft.com/office/drawing/2010/main">
                  <a14:imgLayer r:embed="rId4">
                    <a14:imgEffect>
                      <a14:saturation sat="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24135" y="1606732"/>
            <a:ext cx="8556978" cy="40189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Graphical user interface, application&#10;&#10;Description automatically generated">
            <a:extLst>
              <a:ext uri="{FF2B5EF4-FFF2-40B4-BE49-F238E27FC236}">
                <a16:creationId xmlns:a16="http://schemas.microsoft.com/office/drawing/2014/main" id="{DAB09DCC-7A64-5499-77D7-F1377206D1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8479" y="5076642"/>
            <a:ext cx="5989492" cy="1513343"/>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a:latin typeface="Calibri"/>
                <a:ea typeface="Calibri" panose="020F0502020204030204" pitchFamily="34" charset="0"/>
                <a:cs typeface="Times New Roman"/>
              </a:rPr>
              <a:t>Local Stormwater Systems</a:t>
            </a:r>
            <a:endParaRPr lang="en-US" sz="10836">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12/8/2022</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4" y="781653"/>
            <a:ext cx="11050387" cy="2875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endParaRPr lang="en-US" altLang="en-US" sz="2438" b="1" dirty="0">
              <a:solidFill>
                <a:srgbClr val="000000"/>
              </a:solidFill>
              <a:latin typeface="Calibri" panose="020F0502020204030204" pitchFamily="34" charset="0"/>
              <a:cs typeface="Calibri" panose="020F0502020204030204" pitchFamily="34" charset="0"/>
            </a:endParaRPr>
          </a:p>
          <a:p>
            <a:r>
              <a:rPr lang="en-US" b="1" dirty="0"/>
              <a:t>What happens with the stormwater around your school?</a:t>
            </a:r>
            <a:r>
              <a:rPr lang="en-US" dirty="0"/>
              <a:t>​</a:t>
            </a:r>
          </a:p>
          <a:p>
            <a:r>
              <a:rPr lang="en-US" sz="2800" dirty="0"/>
              <a:t>Some of it gets absorbed slowly by pervious ground like grass and gardens. Some of it travels quickly along the impervious surfaces of the ground until it finds a stormwater drain. ​</a:t>
            </a:r>
          </a:p>
          <a:p>
            <a:pPr defTabSz="1238555"/>
            <a:endParaRPr lang="en-US" altLang="en-US" sz="2800" b="1" dirty="0">
              <a:solidFill>
                <a:srgbClr val="000000"/>
              </a:solidFill>
              <a:latin typeface="Calibri" panose="020F0502020204030204" pitchFamily="34" charset="0"/>
              <a:cs typeface="Calibri" panose="020F0502020204030204" pitchFamily="34" charset="0"/>
            </a:endParaRPr>
          </a:p>
          <a:p>
            <a:pPr defTabSz="1238555"/>
            <a:r>
              <a:rPr lang="en-US" sz="2438" b="1" dirty="0">
                <a:solidFill>
                  <a:srgbClr val="000000"/>
                </a:solidFill>
                <a:latin typeface="Calibri" panose="020F0502020204030204" pitchFamily="34" charset="0"/>
              </a:rPr>
              <a:t>Where does your stormwater runoff end up?</a:t>
            </a:r>
            <a:r>
              <a:rPr lang="en-US" sz="2438" dirty="0">
                <a:solidFill>
                  <a:srgbClr val="000000"/>
                </a:solidFill>
                <a:latin typeface="Calibri" panose="020F0502020204030204" pitchFamily="34" charset="0"/>
              </a:rPr>
              <a:t> </a:t>
            </a:r>
            <a:r>
              <a:rPr lang="en-US" altLang="en-US" sz="1490" dirty="0">
                <a:solidFill>
                  <a:srgbClr val="000000"/>
                </a:solidFill>
                <a:latin typeface="Calibri" panose="020F0502020204030204" pitchFamily="34" charset="0"/>
                <a:cs typeface="Calibri" panose="020F0502020204030204" pitchFamily="34" charset="0"/>
              </a:rPr>
              <a:t> </a:t>
            </a:r>
            <a:r>
              <a:rPr lang="en-US" altLang="en-US" sz="1084" dirty="0"/>
              <a:t> </a:t>
            </a:r>
            <a:endParaRPr lang="en-US" altLang="en-US" sz="2438" dirty="0"/>
          </a:p>
        </p:txBody>
      </p:sp>
      <p:sp>
        <p:nvSpPr>
          <p:cNvPr id="4" name="TextBox 3">
            <a:extLst>
              <a:ext uri="{FF2B5EF4-FFF2-40B4-BE49-F238E27FC236}">
                <a16:creationId xmlns:a16="http://schemas.microsoft.com/office/drawing/2014/main" id="{91EE45CE-32AD-8B93-BB9D-8708ED687EEC}"/>
              </a:ext>
            </a:extLst>
          </p:cNvPr>
          <p:cNvSpPr txBox="1"/>
          <p:nvPr/>
        </p:nvSpPr>
        <p:spPr>
          <a:xfrm>
            <a:off x="431864" y="3481426"/>
            <a:ext cx="10857988" cy="2677656"/>
          </a:xfrm>
          <a:prstGeom prst="rect">
            <a:avLst/>
          </a:prstGeom>
          <a:noFill/>
        </p:spPr>
        <p:txBody>
          <a:bodyPr wrap="square">
            <a:spAutoFit/>
          </a:bodyPr>
          <a:lstStyle/>
          <a:p>
            <a:r>
              <a:rPr lang="en-US" sz="2800" dirty="0">
                <a:solidFill>
                  <a:srgbClr val="000000"/>
                </a:solidFill>
                <a:latin typeface="Calibri" panose="020F0502020204030204" pitchFamily="34" charset="0"/>
              </a:rPr>
              <a:t>The stormwater from your school is in the </a:t>
            </a:r>
            <a:r>
              <a:rPr lang="en-US" sz="2800" dirty="0" err="1">
                <a:solidFill>
                  <a:srgbClr val="000000"/>
                </a:solidFill>
                <a:latin typeface="Calibri" panose="020F0502020204030204" pitchFamily="34" charset="0"/>
              </a:rPr>
              <a:t>Flett</a:t>
            </a:r>
            <a:r>
              <a:rPr lang="en-US" sz="2800" dirty="0">
                <a:solidFill>
                  <a:srgbClr val="000000"/>
                </a:solidFill>
                <a:latin typeface="Calibri" panose="020F0502020204030204" pitchFamily="34" charset="0"/>
              </a:rPr>
              <a:t> Creek Watershed. At first it travels to the South and West through underground pipes and over surfaces like roads, sidewalks. Then it goes North towards Owens Marsh and Wards Lake. Then West again </a:t>
            </a:r>
            <a:r>
              <a:rPr lang="en-US" sz="2800" dirty="0"/>
              <a:t>until it meets up with </a:t>
            </a:r>
            <a:r>
              <a:rPr lang="en-US" sz="2800" dirty="0" err="1"/>
              <a:t>Flett</a:t>
            </a:r>
            <a:r>
              <a:rPr lang="en-US" sz="2800" dirty="0"/>
              <a:t> Creek. </a:t>
            </a:r>
            <a:r>
              <a:rPr lang="en-US" sz="2800" dirty="0" err="1"/>
              <a:t>Flett</a:t>
            </a:r>
            <a:r>
              <a:rPr lang="en-US" sz="2800" dirty="0"/>
              <a:t> Creek then meets up with Chambers Creek to Chamber’s Bay where it meets the Narrows and to Puget Sound. </a:t>
            </a:r>
            <a:endParaRPr lang="en-US" sz="2800" dirty="0">
              <a:solidFill>
                <a:srgbClr val="000000"/>
              </a:solidFill>
              <a:highlight>
                <a:srgbClr val="FFFF00"/>
              </a:highlight>
              <a:latin typeface="Calibri" panose="020F0502020204030204" pitchFamily="34" charset="0"/>
            </a:endParaRPr>
          </a:p>
        </p:txBody>
      </p:sp>
    </p:spTree>
    <p:extLst>
      <p:ext uri="{BB962C8B-B14F-4D97-AF65-F5344CB8AC3E}">
        <p14:creationId xmlns:p14="http://schemas.microsoft.com/office/powerpoint/2010/main" val="1451481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dirty="0"/>
              <a:t>Fern Hill </a:t>
            </a:r>
            <a:r>
              <a:rPr lang="en-US" sz="4267" dirty="0"/>
              <a:t>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20" name="Picture 19">
            <a:extLst>
              <a:ext uri="{FF2B5EF4-FFF2-40B4-BE49-F238E27FC236}">
                <a16:creationId xmlns:a16="http://schemas.microsoft.com/office/drawing/2014/main" id="{37F859AF-7AF6-B446-82D7-D89C2983AF45}"/>
              </a:ext>
            </a:extLst>
          </p:cNvPr>
          <p:cNvPicPr>
            <a:picLocks noChangeAspect="1"/>
          </p:cNvPicPr>
          <p:nvPr/>
        </p:nvPicPr>
        <p:blipFill rotWithShape="1">
          <a:blip r:embed="rId2">
            <a:extLst>
              <a:ext uri="{28A0092B-C50C-407E-A947-70E740481C1C}">
                <a14:useLocalDpi xmlns:a14="http://schemas.microsoft.com/office/drawing/2010/main" val="0"/>
              </a:ext>
            </a:extLst>
          </a:blip>
          <a:srcRect l="47807" t="412"/>
          <a:stretch/>
        </p:blipFill>
        <p:spPr>
          <a:xfrm rot="5400000">
            <a:off x="433290" y="1176443"/>
            <a:ext cx="5333182" cy="5817115"/>
          </a:xfrm>
          <a:prstGeom prst="rect">
            <a:avLst/>
          </a:prstGeom>
        </p:spPr>
      </p:pic>
      <p:pic>
        <p:nvPicPr>
          <p:cNvPr id="22" name="Picture 21">
            <a:extLst>
              <a:ext uri="{FF2B5EF4-FFF2-40B4-BE49-F238E27FC236}">
                <a16:creationId xmlns:a16="http://schemas.microsoft.com/office/drawing/2014/main" id="{FA2AD31C-7239-7F47-8E61-E450F4EE1D1D}"/>
              </a:ext>
            </a:extLst>
          </p:cNvPr>
          <p:cNvPicPr>
            <a:picLocks noChangeAspect="1"/>
          </p:cNvPicPr>
          <p:nvPr/>
        </p:nvPicPr>
        <p:blipFill rotWithShape="1">
          <a:blip r:embed="rId3">
            <a:extLst>
              <a:ext uri="{28A0092B-C50C-407E-A947-70E740481C1C}">
                <a14:useLocalDpi xmlns:a14="http://schemas.microsoft.com/office/drawing/2010/main" val="0"/>
              </a:ext>
            </a:extLst>
          </a:blip>
          <a:srcRect l="46534"/>
          <a:stretch/>
        </p:blipFill>
        <p:spPr>
          <a:xfrm rot="5400000">
            <a:off x="6768024" y="1384901"/>
            <a:ext cx="4995481" cy="6514652"/>
          </a:xfrm>
          <a:prstGeom prst="rect">
            <a:avLst/>
          </a:prstGeom>
        </p:spPr>
      </p:pic>
      <p:sp>
        <p:nvSpPr>
          <p:cNvPr id="23" name="5-Point Star 22">
            <a:extLst>
              <a:ext uri="{FF2B5EF4-FFF2-40B4-BE49-F238E27FC236}">
                <a16:creationId xmlns:a16="http://schemas.microsoft.com/office/drawing/2014/main" id="{7666C73D-E9F8-C445-9A7D-AC017658221E}"/>
              </a:ext>
            </a:extLst>
          </p:cNvPr>
          <p:cNvSpPr/>
          <p:nvPr/>
        </p:nvSpPr>
        <p:spPr>
          <a:xfrm>
            <a:off x="10593977" y="5146766"/>
            <a:ext cx="365760" cy="36576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2104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60F3BA-82DF-A240-8832-F4211EB9E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010" y="1145628"/>
            <a:ext cx="11548779" cy="5733693"/>
          </a:xfrm>
          <a:prstGeom prst="rect">
            <a:avLst/>
          </a:prstGeom>
        </p:spPr>
      </p:pic>
      <p:sp>
        <p:nvSpPr>
          <p:cNvPr id="6" name="5-Point Star 5">
            <a:extLst>
              <a:ext uri="{FF2B5EF4-FFF2-40B4-BE49-F238E27FC236}">
                <a16:creationId xmlns:a16="http://schemas.microsoft.com/office/drawing/2014/main" id="{64E7CFBF-227F-8D43-8923-1A3627321B12}"/>
              </a:ext>
            </a:extLst>
          </p:cNvPr>
          <p:cNvSpPr/>
          <p:nvPr/>
        </p:nvSpPr>
        <p:spPr>
          <a:xfrm>
            <a:off x="11168743" y="4689565"/>
            <a:ext cx="404949" cy="36576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EE2A818-CC9D-4E40-B5CF-7F732B44EE62}"/>
              </a:ext>
            </a:extLst>
          </p:cNvPr>
          <p:cNvSpPr txBox="1"/>
          <p:nvPr/>
        </p:nvSpPr>
        <p:spPr>
          <a:xfrm>
            <a:off x="1031966" y="209006"/>
            <a:ext cx="10791119" cy="369332"/>
          </a:xfrm>
          <a:prstGeom prst="rect">
            <a:avLst/>
          </a:prstGeom>
          <a:noFill/>
        </p:spPr>
        <p:txBody>
          <a:bodyPr wrap="square" rtlCol="0">
            <a:spAutoFit/>
          </a:bodyPr>
          <a:lstStyle/>
          <a:p>
            <a:r>
              <a:rPr lang="en-US" dirty="0"/>
              <a:t>This map is zoomed out. Follow the yellow line to see how the stormwater gets from your school to </a:t>
            </a:r>
            <a:r>
              <a:rPr lang="en-US" dirty="0" err="1"/>
              <a:t>Flett</a:t>
            </a:r>
            <a:r>
              <a:rPr lang="en-US" dirty="0"/>
              <a:t> Creek. </a:t>
            </a:r>
          </a:p>
        </p:txBody>
      </p:sp>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AE0846DB-FD14-A44A-AD37-2EA26563A355}"/>
                  </a:ext>
                </a:extLst>
              </p14:cNvPr>
              <p14:cNvContentPartPr/>
              <p14:nvPr/>
            </p14:nvContentPartPr>
            <p14:xfrm>
              <a:off x="1145628" y="1775217"/>
              <a:ext cx="10138263" cy="4838189"/>
            </p14:xfrm>
          </p:contentPart>
        </mc:Choice>
        <mc:Fallback xmlns="">
          <p:pic>
            <p:nvPicPr>
              <p:cNvPr id="10" name="Ink 9">
                <a:extLst>
                  <a:ext uri="{FF2B5EF4-FFF2-40B4-BE49-F238E27FC236}">
                    <a16:creationId xmlns:a16="http://schemas.microsoft.com/office/drawing/2014/main" id="{AE0846DB-FD14-A44A-AD37-2EA26563A355}"/>
                  </a:ext>
                </a:extLst>
              </p:cNvPr>
              <p:cNvPicPr/>
              <p:nvPr/>
            </p:nvPicPr>
            <p:blipFill>
              <a:blip r:embed="rId4"/>
              <a:stretch>
                <a:fillRect/>
              </a:stretch>
            </p:blipFill>
            <p:spPr>
              <a:xfrm>
                <a:off x="1091626" y="1667206"/>
                <a:ext cx="10245906" cy="5053852"/>
              </a:xfrm>
              <a:prstGeom prst="rect">
                <a:avLst/>
              </a:prstGeom>
            </p:spPr>
          </p:pic>
        </mc:Fallback>
      </mc:AlternateContent>
    </p:spTree>
    <p:extLst>
      <p:ext uri="{BB962C8B-B14F-4D97-AF65-F5344CB8AC3E}">
        <p14:creationId xmlns:p14="http://schemas.microsoft.com/office/powerpoint/2010/main" val="2791614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E8AAC0A-9350-1B49-81D7-ADE7BD384F18}"/>
              </a:ext>
            </a:extLst>
          </p:cNvPr>
          <p:cNvSpPr>
            <a:spLocks noGrp="1"/>
          </p:cNvSpPr>
          <p:nvPr>
            <p:ph type="dt" sz="half" idx="10"/>
          </p:nvPr>
        </p:nvSpPr>
        <p:spPr/>
        <p:txBody>
          <a:bodyPr/>
          <a:lstStyle/>
          <a:p>
            <a:fld id="{F6B1C71B-0144-43ED-8930-10C10E26CBD9}" type="datetime1">
              <a:rPr lang="en-US" smtClean="0"/>
              <a:t>12/8/2022</a:t>
            </a:fld>
            <a:endParaRPr lang="en-US"/>
          </a:p>
        </p:txBody>
      </p:sp>
      <p:sp>
        <p:nvSpPr>
          <p:cNvPr id="26" name="TextBox 25">
            <a:extLst>
              <a:ext uri="{FF2B5EF4-FFF2-40B4-BE49-F238E27FC236}">
                <a16:creationId xmlns:a16="http://schemas.microsoft.com/office/drawing/2014/main" id="{2F1CF224-3E89-5645-9145-30B02A5B6491}"/>
              </a:ext>
            </a:extLst>
          </p:cNvPr>
          <p:cNvSpPr txBox="1"/>
          <p:nvPr/>
        </p:nvSpPr>
        <p:spPr>
          <a:xfrm>
            <a:off x="1397725" y="6163446"/>
            <a:ext cx="10446390" cy="707886"/>
          </a:xfrm>
          <a:prstGeom prst="rect">
            <a:avLst/>
          </a:prstGeom>
          <a:noFill/>
        </p:spPr>
        <p:txBody>
          <a:bodyPr wrap="square" rtlCol="0">
            <a:spAutoFit/>
          </a:bodyPr>
          <a:lstStyle/>
          <a:p>
            <a:r>
              <a:rPr lang="en-US" sz="2000" dirty="0">
                <a:latin typeface="Calibri" panose="020F0502020204030204" pitchFamily="34" charset="0"/>
                <a:ea typeface="Calibri" panose="020F0502020204030204" pitchFamily="34" charset="0"/>
                <a:cs typeface="Times New Roman" panose="02020603050405020304" pitchFamily="18" charset="0"/>
              </a:rPr>
              <a:t>Now follow the yellow line away from your school (find your school by looking for the star) to see how it gets to the Chambers Bay/Puget Sound!</a:t>
            </a:r>
          </a:p>
        </p:txBody>
      </p:sp>
      <p:sp>
        <p:nvSpPr>
          <p:cNvPr id="28" name="TextBox 27">
            <a:extLst>
              <a:ext uri="{FF2B5EF4-FFF2-40B4-BE49-F238E27FC236}">
                <a16:creationId xmlns:a16="http://schemas.microsoft.com/office/drawing/2014/main" id="{06C4BA9B-0DE8-E240-9820-D8558334A924}"/>
              </a:ext>
            </a:extLst>
          </p:cNvPr>
          <p:cNvSpPr txBox="1"/>
          <p:nvPr/>
        </p:nvSpPr>
        <p:spPr>
          <a:xfrm>
            <a:off x="274886" y="210455"/>
            <a:ext cx="5694989" cy="1200329"/>
          </a:xfrm>
          <a:prstGeom prst="rect">
            <a:avLst/>
          </a:prstGeom>
          <a:noFill/>
        </p:spPr>
        <p:txBody>
          <a:bodyPr wrap="square" rtlCol="0">
            <a:spAutoFit/>
          </a:bodyPr>
          <a:lstStyle/>
          <a:p>
            <a:r>
              <a:rPr lang="en-US" dirty="0"/>
              <a:t>The stormwater around your school goes through greenspaces like a marsh as well as underground pipes, and then comes to the surface before it reaches </a:t>
            </a:r>
            <a:r>
              <a:rPr lang="en-US" dirty="0" err="1"/>
              <a:t>Flett</a:t>
            </a:r>
            <a:r>
              <a:rPr lang="en-US" dirty="0"/>
              <a:t> Creek that takes it to Chambers Bay.</a:t>
            </a:r>
          </a:p>
        </p:txBody>
      </p:sp>
      <p:pic>
        <p:nvPicPr>
          <p:cNvPr id="5" name="Picture 4">
            <a:extLst>
              <a:ext uri="{FF2B5EF4-FFF2-40B4-BE49-F238E27FC236}">
                <a16:creationId xmlns:a16="http://schemas.microsoft.com/office/drawing/2014/main" id="{3C8D26D2-DA0F-F348-821A-7C47A2EE90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887" y="1461658"/>
            <a:ext cx="10913608" cy="4391883"/>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3F0EA0DC-AD90-C445-A8C4-762A6FC1172B}"/>
                  </a:ext>
                </a:extLst>
              </p14:cNvPr>
              <p14:cNvContentPartPr/>
              <p14:nvPr/>
            </p14:nvContentPartPr>
            <p14:xfrm>
              <a:off x="732651" y="3486086"/>
              <a:ext cx="9150120" cy="2089800"/>
            </p14:xfrm>
          </p:contentPart>
        </mc:Choice>
        <mc:Fallback xmlns="">
          <p:pic>
            <p:nvPicPr>
              <p:cNvPr id="6" name="Ink 5">
                <a:extLst>
                  <a:ext uri="{FF2B5EF4-FFF2-40B4-BE49-F238E27FC236}">
                    <a16:creationId xmlns:a16="http://schemas.microsoft.com/office/drawing/2014/main" id="{3F0EA0DC-AD90-C445-A8C4-762A6FC1172B}"/>
                  </a:ext>
                </a:extLst>
              </p:cNvPr>
              <p:cNvPicPr/>
              <p:nvPr/>
            </p:nvPicPr>
            <p:blipFill>
              <a:blip r:embed="rId4"/>
              <a:stretch>
                <a:fillRect/>
              </a:stretch>
            </p:blipFill>
            <p:spPr>
              <a:xfrm>
                <a:off x="678651" y="3378086"/>
                <a:ext cx="9257760" cy="2305440"/>
              </a:xfrm>
              <a:prstGeom prst="rect">
                <a:avLst/>
              </a:prstGeom>
            </p:spPr>
          </p:pic>
        </mc:Fallback>
      </mc:AlternateContent>
      <p:pic>
        <p:nvPicPr>
          <p:cNvPr id="10" name="Picture 9">
            <a:extLst>
              <a:ext uri="{FF2B5EF4-FFF2-40B4-BE49-F238E27FC236}">
                <a16:creationId xmlns:a16="http://schemas.microsoft.com/office/drawing/2014/main" id="{4D1277FA-3FEA-0B4C-91EE-51E143D1BC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39543" y="783038"/>
            <a:ext cx="6249318" cy="2580465"/>
          </a:xfrm>
          <a:prstGeom prst="rect">
            <a:avLst/>
          </a:prstGeom>
          <a:ln>
            <a:solidFill>
              <a:schemeClr val="tx1"/>
            </a:solidFill>
          </a:ln>
        </p:spPr>
      </p:pic>
      <p:sp>
        <p:nvSpPr>
          <p:cNvPr id="13" name="5-Point Star 12">
            <a:extLst>
              <a:ext uri="{FF2B5EF4-FFF2-40B4-BE49-F238E27FC236}">
                <a16:creationId xmlns:a16="http://schemas.microsoft.com/office/drawing/2014/main" id="{47A7BE52-CC94-0246-98B0-A4E5B5D75EFF}"/>
              </a:ext>
            </a:extLst>
          </p:cNvPr>
          <p:cNvSpPr/>
          <p:nvPr/>
        </p:nvSpPr>
        <p:spPr>
          <a:xfrm>
            <a:off x="9693077" y="4807130"/>
            <a:ext cx="391449" cy="378823"/>
          </a:xfrm>
          <a:prstGeom prst="star5">
            <a:avLst>
              <a:gd name="adj" fmla="val 18208"/>
              <a:gd name="hf" fmla="val 105146"/>
              <a:gd name="vf" fmla="val 11055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7B65DF08-DB51-AF47-9219-BD57F62D8E4E}"/>
              </a:ext>
            </a:extLst>
          </p:cNvPr>
          <p:cNvSpPr/>
          <p:nvPr/>
        </p:nvSpPr>
        <p:spPr>
          <a:xfrm>
            <a:off x="12023317" y="2320832"/>
            <a:ext cx="391449" cy="378823"/>
          </a:xfrm>
          <a:prstGeom prst="star5">
            <a:avLst>
              <a:gd name="adj" fmla="val 18208"/>
              <a:gd name="hf" fmla="val 105146"/>
              <a:gd name="vf" fmla="val 11055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63571269-365C-D44C-9ADA-7AA022A639B7}"/>
                  </a:ext>
                </a:extLst>
              </p14:cNvPr>
              <p14:cNvContentPartPr/>
              <p14:nvPr/>
            </p14:nvContentPartPr>
            <p14:xfrm>
              <a:off x="6260811" y="1508246"/>
              <a:ext cx="5821560" cy="1642680"/>
            </p14:xfrm>
          </p:contentPart>
        </mc:Choice>
        <mc:Fallback xmlns="">
          <p:pic>
            <p:nvPicPr>
              <p:cNvPr id="15" name="Ink 14">
                <a:extLst>
                  <a:ext uri="{FF2B5EF4-FFF2-40B4-BE49-F238E27FC236}">
                    <a16:creationId xmlns:a16="http://schemas.microsoft.com/office/drawing/2014/main" id="{63571269-365C-D44C-9ADA-7AA022A639B7}"/>
                  </a:ext>
                </a:extLst>
              </p:cNvPr>
              <p:cNvPicPr/>
              <p:nvPr/>
            </p:nvPicPr>
            <p:blipFill>
              <a:blip r:embed="rId7"/>
              <a:stretch>
                <a:fillRect/>
              </a:stretch>
            </p:blipFill>
            <p:spPr>
              <a:xfrm>
                <a:off x="6206811" y="1400270"/>
                <a:ext cx="5929200" cy="1858273"/>
              </a:xfrm>
              <a:prstGeom prst="rect">
                <a:avLst/>
              </a:prstGeom>
            </p:spPr>
          </p:pic>
        </mc:Fallback>
      </mc:AlternateContent>
      <p:sp>
        <p:nvSpPr>
          <p:cNvPr id="18" name="Rectangle 17">
            <a:extLst>
              <a:ext uri="{FF2B5EF4-FFF2-40B4-BE49-F238E27FC236}">
                <a16:creationId xmlns:a16="http://schemas.microsoft.com/office/drawing/2014/main" id="{314FF130-C4C1-F046-80B0-07BD5ABC08F8}"/>
              </a:ext>
            </a:extLst>
          </p:cNvPr>
          <p:cNvSpPr/>
          <p:nvPr/>
        </p:nvSpPr>
        <p:spPr>
          <a:xfrm>
            <a:off x="5603966" y="4114800"/>
            <a:ext cx="5277394" cy="17387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6F573F80-E169-B441-8DE2-BFEA5B8488CD}"/>
              </a:ext>
            </a:extLst>
          </p:cNvPr>
          <p:cNvCxnSpPr>
            <a:cxnSpLocks/>
          </p:cNvCxnSpPr>
          <p:nvPr/>
        </p:nvCxnSpPr>
        <p:spPr>
          <a:xfrm flipV="1">
            <a:off x="5603966" y="3404364"/>
            <a:ext cx="535577" cy="68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365881A-D0CC-634A-B48F-3FF088BBF572}"/>
              </a:ext>
            </a:extLst>
          </p:cNvPr>
          <p:cNvCxnSpPr>
            <a:cxnSpLocks/>
          </p:cNvCxnSpPr>
          <p:nvPr/>
        </p:nvCxnSpPr>
        <p:spPr>
          <a:xfrm flipV="1">
            <a:off x="10881360" y="3363503"/>
            <a:ext cx="1445624" cy="751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9107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12/8/2022</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6">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BCC4D0-90E5-420A-8775-A10AADD1393F}"/>
              </a:ext>
            </a:extLst>
          </p:cNvPr>
          <p:cNvSpPr>
            <a:spLocks noGrp="1"/>
          </p:cNvSpPr>
          <p:nvPr>
            <p:ph type="title"/>
          </p:nvPr>
        </p:nvSpPr>
        <p:spPr>
          <a:xfrm>
            <a:off x="692190" y="594336"/>
            <a:ext cx="5526944" cy="1783006"/>
          </a:xfrm>
        </p:spPr>
        <p:txBody>
          <a:bodyPr vert="horz" lIns="91440" tIns="45720" rIns="91440" bIns="45720" rtlCol="0" anchor="ctr">
            <a:normAutofit/>
          </a:bodyPr>
          <a:lstStyle/>
          <a:p>
            <a:pPr defTabSz="914400"/>
            <a:r>
              <a:rPr lang="en-US" sz="4200"/>
              <a:t>Optional: Stormwater in Our Community</a:t>
            </a:r>
          </a:p>
        </p:txBody>
      </p:sp>
      <p:sp>
        <p:nvSpPr>
          <p:cNvPr id="4" name="Content Placeholder 2">
            <a:extLst>
              <a:ext uri="{FF2B5EF4-FFF2-40B4-BE49-F238E27FC236}">
                <a16:creationId xmlns:a16="http://schemas.microsoft.com/office/drawing/2014/main" id="{2FA92733-ABF0-4F48-8D02-42FCEDA1330E}"/>
              </a:ext>
            </a:extLst>
          </p:cNvPr>
          <p:cNvSpPr txBox="1">
            <a:spLocks/>
          </p:cNvSpPr>
          <p:nvPr/>
        </p:nvSpPr>
        <p:spPr>
          <a:xfrm>
            <a:off x="692192" y="2567093"/>
            <a:ext cx="5526941" cy="3970600"/>
          </a:xfrm>
          <a:prstGeom prst="rect">
            <a:avLst/>
          </a:prstGeom>
        </p:spPr>
        <p:txBody>
          <a:bodyPr vert="horz" lIns="91440" tIns="45720" rIns="91440" bIns="45720" rtlCol="0">
            <a:normAutofit fontScale="92500" lnSpcReduction="10000"/>
          </a:bodyPr>
          <a:lst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a:lstStyle>
          <a:p>
            <a:pPr marL="0" indent="-228600" defTabSz="914400"/>
            <a:r>
              <a:rPr lang="en-US" sz="2100" dirty="0"/>
              <a:t>Additional points of interest as suggestions for students exploring their neighborhoods or the area near the school, recognizing there may be other things of importance to note that are in the area or region surrounding your school but not on your school grounds.</a:t>
            </a:r>
          </a:p>
          <a:p>
            <a:pPr marL="0" indent="-228600" defTabSz="914400"/>
            <a:r>
              <a:rPr lang="en-US" sz="2100" dirty="0"/>
              <a:t>Find your school on this map by locating the red FH for Fern Hill. Recognize the rivers that are near by that connect to the Puget Sound. Find the red CB for Chambers Bay. See the rivers in between. What sort of wildlife, animals, fish and plants live in the area in between these two places? What could humans do to make sure the area in between these two places is a clean as possible so that stormwater doesn’t bring pollution with it to these habitats? </a:t>
            </a:r>
          </a:p>
        </p:txBody>
      </p:sp>
      <p:sp>
        <p:nvSpPr>
          <p:cNvPr id="9" name="Date Placeholder 8">
            <a:extLst>
              <a:ext uri="{FF2B5EF4-FFF2-40B4-BE49-F238E27FC236}">
                <a16:creationId xmlns:a16="http://schemas.microsoft.com/office/drawing/2014/main" id="{9BAD1B7B-ADC1-4FB2-8424-D12B10751B5C}"/>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7D94D36B-949E-407C-840B-750DF02C176A}" type="datetime1">
              <a:rPr lang="en-US" sz="120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pic>
        <p:nvPicPr>
          <p:cNvPr id="5" name="Picture 4">
            <a:extLst>
              <a:ext uri="{FF2B5EF4-FFF2-40B4-BE49-F238E27FC236}">
                <a16:creationId xmlns:a16="http://schemas.microsoft.com/office/drawing/2014/main" id="{0B50AA21-912E-8A49-8545-CCEA7D5CC866}"/>
              </a:ext>
            </a:extLst>
          </p:cNvPr>
          <p:cNvPicPr>
            <a:picLocks noChangeAspect="1"/>
          </p:cNvPicPr>
          <p:nvPr/>
        </p:nvPicPr>
        <p:blipFill rotWithShape="1">
          <a:blip r:embed="rId3">
            <a:extLst>
              <a:ext uri="{28A0092B-C50C-407E-A947-70E740481C1C}">
                <a14:useLocalDpi xmlns:a14="http://schemas.microsoft.com/office/drawing/2010/main" val="0"/>
              </a:ext>
            </a:extLst>
          </a:blip>
          <a:srcRect l="2200"/>
          <a:stretch/>
        </p:blipFill>
        <p:spPr>
          <a:xfrm>
            <a:off x="6601765" y="10"/>
            <a:ext cx="6403033" cy="7315190"/>
          </a:xfrm>
          <a:prstGeom prst="rect">
            <a:avLst/>
          </a:prstGeom>
          <a:effectLst/>
        </p:spPr>
      </p:pic>
      <p:sp>
        <p:nvSpPr>
          <p:cNvPr id="6" name="TextBox 5">
            <a:extLst>
              <a:ext uri="{FF2B5EF4-FFF2-40B4-BE49-F238E27FC236}">
                <a16:creationId xmlns:a16="http://schemas.microsoft.com/office/drawing/2014/main" id="{FAE0E984-82A1-D744-A7AD-90025C452FD3}"/>
              </a:ext>
            </a:extLst>
          </p:cNvPr>
          <p:cNvSpPr txBox="1"/>
          <p:nvPr/>
        </p:nvSpPr>
        <p:spPr>
          <a:xfrm>
            <a:off x="9803281" y="6353027"/>
            <a:ext cx="523165" cy="369332"/>
          </a:xfrm>
          <a:prstGeom prst="rect">
            <a:avLst/>
          </a:prstGeom>
          <a:noFill/>
        </p:spPr>
        <p:txBody>
          <a:bodyPr wrap="square" rtlCol="0">
            <a:spAutoFit/>
          </a:bodyPr>
          <a:lstStyle/>
          <a:p>
            <a:r>
              <a:rPr lang="en-US" dirty="0">
                <a:solidFill>
                  <a:srgbClr val="FF0000"/>
                </a:solidFill>
              </a:rPr>
              <a:t>FH</a:t>
            </a:r>
          </a:p>
        </p:txBody>
      </p:sp>
      <p:sp>
        <p:nvSpPr>
          <p:cNvPr id="13" name="TextBox 12">
            <a:extLst>
              <a:ext uri="{FF2B5EF4-FFF2-40B4-BE49-F238E27FC236}">
                <a16:creationId xmlns:a16="http://schemas.microsoft.com/office/drawing/2014/main" id="{D8C7CCA7-41DE-1144-9347-1A1D7302D29A}"/>
              </a:ext>
            </a:extLst>
          </p:cNvPr>
          <p:cNvSpPr txBox="1"/>
          <p:nvPr/>
        </p:nvSpPr>
        <p:spPr>
          <a:xfrm>
            <a:off x="6569801" y="5444272"/>
            <a:ext cx="431735" cy="369332"/>
          </a:xfrm>
          <a:prstGeom prst="rect">
            <a:avLst/>
          </a:prstGeom>
          <a:noFill/>
        </p:spPr>
        <p:txBody>
          <a:bodyPr wrap="square" rtlCol="0">
            <a:spAutoFit/>
          </a:bodyPr>
          <a:lstStyle/>
          <a:p>
            <a:r>
              <a:rPr lang="en-US" dirty="0">
                <a:solidFill>
                  <a:srgbClr val="FF0000"/>
                </a:solidFill>
              </a:rPr>
              <a:t>CB</a:t>
            </a:r>
          </a:p>
        </p:txBody>
      </p:sp>
    </p:spTree>
    <p:extLst>
      <p:ext uri="{BB962C8B-B14F-4D97-AF65-F5344CB8AC3E}">
        <p14:creationId xmlns:p14="http://schemas.microsoft.com/office/powerpoint/2010/main" val="29603069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678EA-B1B1-4771-8F43-97160D9DD230}">
  <ds:schemaRefs>
    <ds:schemaRef ds:uri="http://schemas.microsoft.com/office/infopath/2007/PartnerControls"/>
    <ds:schemaRef ds:uri="72dab5ac-ebd7-4489-96fd-5e04b1b08638"/>
    <ds:schemaRef ds:uri="http://www.w3.org/XML/1998/namespace"/>
    <ds:schemaRef ds:uri="http://purl.org/dc/dcmitype/"/>
    <ds:schemaRef ds:uri="http://purl.org/dc/elements/1.1/"/>
    <ds:schemaRef ds:uri="188c5fa1-f80e-45c6-a801-680064d87fe8"/>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2D131BB-8766-487A-B10A-B2C51495A5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TotalTime>
  <Words>1320</Words>
  <Application>Microsoft Office PowerPoint</Application>
  <PresentationFormat>Custom</PresentationFormat>
  <Paragraphs>87</Paragraphs>
  <Slides>14</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Calibri Light</vt:lpstr>
      <vt:lpstr>Symbol</vt:lpstr>
      <vt:lpstr>office theme</vt:lpstr>
      <vt:lpstr>1_Office Theme</vt:lpstr>
      <vt:lpstr>Community Waters School Guide: Fern Hill Elementary</vt:lpstr>
      <vt:lpstr>Stormwater in Our Schoolyard – Lesson 2</vt:lpstr>
      <vt:lpstr>Schoolyard stormwater points of interest</vt:lpstr>
      <vt:lpstr>Schoolyard stormwater points of interest</vt:lpstr>
      <vt:lpstr>Schoolyard stormwater points of interest</vt:lpstr>
      <vt:lpstr>Schoolyard stormwater points of interest</vt:lpstr>
      <vt:lpstr>Schoolyard stormwater points of interest</vt:lpstr>
      <vt:lpstr>Mapping Your Schoolyard – Fern Hill Elementary </vt:lpstr>
      <vt:lpstr>Local Stormwater Systems</vt:lpstr>
      <vt:lpstr>Fern Hill Elementary Where does your school’s stormwater go?  Follow the lines and arrows! </vt:lpstr>
      <vt:lpstr>PowerPoint Presentation</vt:lpstr>
      <vt:lpstr>PowerPoint Presentation</vt:lpstr>
      <vt:lpstr>How did we figure this out?</vt:lpstr>
      <vt:lpstr>Optional: Stormwater in Our Community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Waters School Guide: (Fern Hill Elementary)</dc:title>
  <dc:creator>Jonathan Hildebrandt</dc:creator>
  <cp:lastModifiedBy>Celina Steiger</cp:lastModifiedBy>
  <cp:revision>2</cp:revision>
  <dcterms:created xsi:type="dcterms:W3CDTF">2022-11-16T16:55:03Z</dcterms:created>
  <dcterms:modified xsi:type="dcterms:W3CDTF">2022-12-08T18:23:35Z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0x010100B74DFC213B412F4CBFA8594557A82087</vt:lpwstr>
  </property>
</Properties>
</file>