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6"/>
  </p:notesMasterIdLst>
  <p:sldIdLst>
    <p:sldId id="256" r:id="rId6"/>
    <p:sldId id="257" r:id="rId7"/>
    <p:sldId id="263" r:id="rId8"/>
    <p:sldId id="278" r:id="rId9"/>
    <p:sldId id="279" r:id="rId10"/>
    <p:sldId id="258" r:id="rId11"/>
    <p:sldId id="284" r:id="rId12"/>
    <p:sldId id="273" r:id="rId13"/>
    <p:sldId id="287" r:id="rId14"/>
    <p:sldId id="283" r:id="rId15"/>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E7D842-ECED-FCEA-D547-6806BDBB4EF4}" name="Erin Soper" initials="ES" userId="S::erins@islandwood.org::cff00818-1452-4cd7-affb-78d6a656adc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FC771E-EEFB-4901-B667-1D06C5B7390E}" v="2" dt="2022-11-15T01:09:05.0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70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 Soper" userId="S::erins@islandwood.org::cff00818-1452-4cd7-affb-78d6a656adc7" providerId="AD" clId="Web-{66E05CB0-3992-439B-94EA-F2CC63A467B0}"/>
    <pc:docChg chg="mod delSld modSld">
      <pc:chgData name="Erin Soper" userId="S::erins@islandwood.org::cff00818-1452-4cd7-affb-78d6a656adc7" providerId="AD" clId="Web-{66E05CB0-3992-439B-94EA-F2CC63A467B0}" dt="2022-11-13T23:28:14.287" v="59"/>
      <pc:docMkLst>
        <pc:docMk/>
      </pc:docMkLst>
      <pc:sldChg chg="del">
        <pc:chgData name="Erin Soper" userId="S::erins@islandwood.org::cff00818-1452-4cd7-affb-78d6a656adc7" providerId="AD" clId="Web-{66E05CB0-3992-439B-94EA-F2CC63A467B0}" dt="2022-11-13T23:27:15.488" v="57"/>
        <pc:sldMkLst>
          <pc:docMk/>
          <pc:sldMk cId="1451481623" sldId="259"/>
        </pc:sldMkLst>
      </pc:sldChg>
      <pc:sldChg chg="addSp delSp modSp addCm">
        <pc:chgData name="Erin Soper" userId="S::erins@islandwood.org::cff00818-1452-4cd7-affb-78d6a656adc7" providerId="AD" clId="Web-{66E05CB0-3992-439B-94EA-F2CC63A467B0}" dt="2022-11-13T23:28:14.287" v="59"/>
        <pc:sldMkLst>
          <pc:docMk/>
          <pc:sldMk cId="1121500040" sldId="284"/>
        </pc:sldMkLst>
        <pc:spChg chg="del">
          <ac:chgData name="Erin Soper" userId="S::erins@islandwood.org::cff00818-1452-4cd7-affb-78d6a656adc7" providerId="AD" clId="Web-{66E05CB0-3992-439B-94EA-F2CC63A467B0}" dt="2022-11-13T23:19:52.456" v="11"/>
          <ac:spMkLst>
            <pc:docMk/>
            <pc:sldMk cId="1121500040" sldId="284"/>
            <ac:spMk id="6" creationId="{02942F8D-96D7-2956-0BC6-654B353AB72A}"/>
          </ac:spMkLst>
        </pc:spChg>
        <pc:spChg chg="mod">
          <ac:chgData name="Erin Soper" userId="S::erins@islandwood.org::cff00818-1452-4cd7-affb-78d6a656adc7" providerId="AD" clId="Web-{66E05CB0-3992-439B-94EA-F2CC63A467B0}" dt="2022-11-13T23:24:33.452" v="50" actId="20577"/>
          <ac:spMkLst>
            <pc:docMk/>
            <pc:sldMk cId="1121500040" sldId="284"/>
            <ac:spMk id="7" creationId="{C80D2A8B-2D5D-50CC-F327-ABF709E9AAE3}"/>
          </ac:spMkLst>
        </pc:spChg>
        <pc:spChg chg="del mod">
          <ac:chgData name="Erin Soper" userId="S::erins@islandwood.org::cff00818-1452-4cd7-affb-78d6a656adc7" providerId="AD" clId="Web-{66E05CB0-3992-439B-94EA-F2CC63A467B0}" dt="2022-11-13T23:21:15.911" v="27"/>
          <ac:spMkLst>
            <pc:docMk/>
            <pc:sldMk cId="1121500040" sldId="284"/>
            <ac:spMk id="8" creationId="{2185EF3A-E615-C42B-787A-3A6292578C9A}"/>
          </ac:spMkLst>
        </pc:spChg>
        <pc:grpChg chg="add del mod">
          <ac:chgData name="Erin Soper" userId="S::erins@islandwood.org::cff00818-1452-4cd7-affb-78d6a656adc7" providerId="AD" clId="Web-{66E05CB0-3992-439B-94EA-F2CC63A467B0}" dt="2022-11-13T23:23:07.637" v="36"/>
          <ac:grpSpMkLst>
            <pc:docMk/>
            <pc:sldMk cId="1121500040" sldId="284"/>
            <ac:grpSpMk id="10" creationId="{BF2FF996-312F-6092-6D73-4D3B021577AD}"/>
          </ac:grpSpMkLst>
        </pc:grpChg>
        <pc:grpChg chg="add">
          <ac:chgData name="Erin Soper" userId="S::erins@islandwood.org::cff00818-1452-4cd7-affb-78d6a656adc7" providerId="AD" clId="Web-{66E05CB0-3992-439B-94EA-F2CC63A467B0}" dt="2022-11-13T23:25:58.439" v="56"/>
          <ac:grpSpMkLst>
            <pc:docMk/>
            <pc:sldMk cId="1121500040" sldId="284"/>
            <ac:grpSpMk id="19" creationId="{32EE5E8D-DE8D-2634-8C98-7E87564A6427}"/>
          </ac:grpSpMkLst>
        </pc:grpChg>
        <pc:picChg chg="mod">
          <ac:chgData name="Erin Soper" userId="S::erins@islandwood.org::cff00818-1452-4cd7-affb-78d6a656adc7" providerId="AD" clId="Web-{66E05CB0-3992-439B-94EA-F2CC63A467B0}" dt="2022-11-13T23:23:03.856" v="35" actId="14100"/>
          <ac:picMkLst>
            <pc:docMk/>
            <pc:sldMk cId="1121500040" sldId="284"/>
            <ac:picMk id="3" creationId="{56D640D3-3A11-5441-9CD1-5743CAA7DEA7}"/>
          </ac:picMkLst>
        </pc:picChg>
        <pc:picChg chg="add del mod">
          <ac:chgData name="Erin Soper" userId="S::erins@islandwood.org::cff00818-1452-4cd7-affb-78d6a656adc7" providerId="AD" clId="Web-{66E05CB0-3992-439B-94EA-F2CC63A467B0}" dt="2022-11-13T23:23:44.107" v="42"/>
          <ac:picMkLst>
            <pc:docMk/>
            <pc:sldMk cId="1121500040" sldId="284"/>
            <ac:picMk id="12" creationId="{44DC0C32-7E73-35CD-82BD-A0D205D7A47D}"/>
          </ac:picMkLst>
        </pc:picChg>
        <pc:picChg chg="add mod">
          <ac:chgData name="Erin Soper" userId="S::erins@islandwood.org::cff00818-1452-4cd7-affb-78d6a656adc7" providerId="AD" clId="Web-{66E05CB0-3992-439B-94EA-F2CC63A467B0}" dt="2022-11-13T23:24:42.390" v="52" actId="1076"/>
          <ac:picMkLst>
            <pc:docMk/>
            <pc:sldMk cId="1121500040" sldId="284"/>
            <ac:picMk id="16" creationId="{60ECDAA5-52A5-D554-A0BC-5B3AAB372042}"/>
          </ac:picMkLst>
        </pc:picChg>
        <pc:inkChg chg="add del mod">
          <ac:chgData name="Erin Soper" userId="S::erins@islandwood.org::cff00818-1452-4cd7-affb-78d6a656adc7" providerId="AD" clId="Web-{66E05CB0-3992-439B-94EA-F2CC63A467B0}" dt="2022-11-13T23:23:44.107" v="41"/>
          <ac:inkMkLst>
            <pc:docMk/>
            <pc:sldMk cId="1121500040" sldId="284"/>
            <ac:inkMk id="14" creationId="{8C1567C4-44BF-FB4A-32CC-C2BBE78DBC90}"/>
          </ac:inkMkLst>
        </pc:inkChg>
        <pc:inkChg chg="add del">
          <ac:chgData name="Erin Soper" userId="S::erins@islandwood.org::cff00818-1452-4cd7-affb-78d6a656adc7" providerId="AD" clId="Web-{66E05CB0-3992-439B-94EA-F2CC63A467B0}" dt="2022-11-13T23:25:08.875" v="54"/>
          <ac:inkMkLst>
            <pc:docMk/>
            <pc:sldMk cId="1121500040" sldId="284"/>
            <ac:inkMk id="17" creationId="{E886CD0A-D7E3-CC7B-2436-42E675EFF078}"/>
          </ac:inkMkLst>
        </pc:inkChg>
        <pc:inkChg chg="add">
          <ac:chgData name="Erin Soper" userId="S::erins@islandwood.org::cff00818-1452-4cd7-affb-78d6a656adc7" providerId="AD" clId="Web-{66E05CB0-3992-439B-94EA-F2CC63A467B0}" dt="2022-11-13T23:25:46.282" v="55"/>
          <ac:inkMkLst>
            <pc:docMk/>
            <pc:sldMk cId="1121500040" sldId="284"/>
            <ac:inkMk id="18" creationId="{5F832106-0781-0CC6-D2D6-3592C37F58CF}"/>
          </ac:inkMkLst>
        </pc:inkChg>
      </pc:sldChg>
    </pc:docChg>
  </pc:docChgLst>
  <pc:docChgLst>
    <pc:chgData name="Celina Steiger" userId="84c8b75e-439a-494b-a32d-c4b3d6be4b87" providerId="ADAL" clId="{C2FC771E-EEFB-4901-B667-1D06C5B7390E}"/>
    <pc:docChg chg="undo custSel modSld sldOrd">
      <pc:chgData name="Celina Steiger" userId="84c8b75e-439a-494b-a32d-c4b3d6be4b87" providerId="ADAL" clId="{C2FC771E-EEFB-4901-B667-1D06C5B7390E}" dt="2022-11-15T01:09:17.580" v="110" actId="207"/>
      <pc:docMkLst>
        <pc:docMk/>
      </pc:docMkLst>
      <pc:sldChg chg="modSp mod">
        <pc:chgData name="Celina Steiger" userId="84c8b75e-439a-494b-a32d-c4b3d6be4b87" providerId="ADAL" clId="{C2FC771E-EEFB-4901-B667-1D06C5B7390E}" dt="2022-11-15T00:58:11.310" v="2" actId="14100"/>
        <pc:sldMkLst>
          <pc:docMk/>
          <pc:sldMk cId="3815589825" sldId="258"/>
        </pc:sldMkLst>
        <pc:picChg chg="mod">
          <ac:chgData name="Celina Steiger" userId="84c8b75e-439a-494b-a32d-c4b3d6be4b87" providerId="ADAL" clId="{C2FC771E-EEFB-4901-B667-1D06C5B7390E}" dt="2022-11-15T00:58:11.310" v="2" actId="14100"/>
          <ac:picMkLst>
            <pc:docMk/>
            <pc:sldMk cId="3815589825" sldId="258"/>
            <ac:picMk id="5" creationId="{C9F64B41-F59E-36B3-F68B-D5AE9A698AAB}"/>
          </ac:picMkLst>
        </pc:picChg>
      </pc:sldChg>
      <pc:sldChg chg="ord">
        <pc:chgData name="Celina Steiger" userId="84c8b75e-439a-494b-a32d-c4b3d6be4b87" providerId="ADAL" clId="{C2FC771E-EEFB-4901-B667-1D06C5B7390E}" dt="2022-11-15T00:57:42.832" v="1"/>
        <pc:sldMkLst>
          <pc:docMk/>
          <pc:sldMk cId="3309941536" sldId="263"/>
        </pc:sldMkLst>
      </pc:sldChg>
      <pc:sldChg chg="addSp modSp mod">
        <pc:chgData name="Celina Steiger" userId="84c8b75e-439a-494b-a32d-c4b3d6be4b87" providerId="ADAL" clId="{C2FC771E-EEFB-4901-B667-1D06C5B7390E}" dt="2022-11-15T01:06:47.297" v="25" actId="1076"/>
        <pc:sldMkLst>
          <pc:docMk/>
          <pc:sldMk cId="2742104049" sldId="273"/>
        </pc:sldMkLst>
        <pc:spChg chg="add mod">
          <ac:chgData name="Celina Steiger" userId="84c8b75e-439a-494b-a32d-c4b3d6be4b87" providerId="ADAL" clId="{C2FC771E-EEFB-4901-B667-1D06C5B7390E}" dt="2022-11-15T01:06:05.245" v="23" actId="1076"/>
          <ac:spMkLst>
            <pc:docMk/>
            <pc:sldMk cId="2742104049" sldId="273"/>
            <ac:spMk id="4" creationId="{5AE82C8E-F1B1-BFF8-AD77-60A3E50964F9}"/>
          </ac:spMkLst>
        </pc:spChg>
        <pc:spChg chg="mod">
          <ac:chgData name="Celina Steiger" userId="84c8b75e-439a-494b-a32d-c4b3d6be4b87" providerId="ADAL" clId="{C2FC771E-EEFB-4901-B667-1D06C5B7390E}" dt="2022-11-15T01:06:47.297" v="25" actId="1076"/>
          <ac:spMkLst>
            <pc:docMk/>
            <pc:sldMk cId="2742104049" sldId="273"/>
            <ac:spMk id="5" creationId="{191F38B0-BC1D-1310-E1E3-E3CEC20BD9E2}"/>
          </ac:spMkLst>
        </pc:spChg>
      </pc:sldChg>
      <pc:sldChg chg="addSp delSp modSp mod delCm">
        <pc:chgData name="Celina Steiger" userId="84c8b75e-439a-494b-a32d-c4b3d6be4b87" providerId="ADAL" clId="{C2FC771E-EEFB-4901-B667-1D06C5B7390E}" dt="2022-11-15T01:08:42.682" v="93" actId="20577"/>
        <pc:sldMkLst>
          <pc:docMk/>
          <pc:sldMk cId="1121500040" sldId="284"/>
        </pc:sldMkLst>
        <pc:spChg chg="mod">
          <ac:chgData name="Celina Steiger" userId="84c8b75e-439a-494b-a32d-c4b3d6be4b87" providerId="ADAL" clId="{C2FC771E-EEFB-4901-B667-1D06C5B7390E}" dt="2022-11-15T01:08:42.682" v="93" actId="20577"/>
          <ac:spMkLst>
            <pc:docMk/>
            <pc:sldMk cId="1121500040" sldId="284"/>
            <ac:spMk id="7" creationId="{C80D2A8B-2D5D-50CC-F327-ABF709E9AAE3}"/>
          </ac:spMkLst>
        </pc:spChg>
        <pc:grpChg chg="mod">
          <ac:chgData name="Celina Steiger" userId="84c8b75e-439a-494b-a32d-c4b3d6be4b87" providerId="ADAL" clId="{C2FC771E-EEFB-4901-B667-1D06C5B7390E}" dt="2022-11-15T01:07:33.338" v="64" actId="14100"/>
          <ac:grpSpMkLst>
            <pc:docMk/>
            <pc:sldMk cId="1121500040" sldId="284"/>
            <ac:grpSpMk id="19" creationId="{32EE5E8D-DE8D-2634-8C98-7E87564A6427}"/>
          </ac:grpSpMkLst>
        </pc:grpChg>
        <pc:inkChg chg="add del">
          <ac:chgData name="Celina Steiger" userId="84c8b75e-439a-494b-a32d-c4b3d6be4b87" providerId="ADAL" clId="{C2FC771E-EEFB-4901-B667-1D06C5B7390E}" dt="2022-11-15T01:08:05.814" v="67" actId="9405"/>
          <ac:inkMkLst>
            <pc:docMk/>
            <pc:sldMk cId="1121500040" sldId="284"/>
            <ac:inkMk id="2" creationId="{80F89EDC-CEB8-0E21-68D2-F7DFFD5F1957}"/>
          </ac:inkMkLst>
        </pc:inkChg>
        <pc:inkChg chg="add del">
          <ac:chgData name="Celina Steiger" userId="84c8b75e-439a-494b-a32d-c4b3d6be4b87" providerId="ADAL" clId="{C2FC771E-EEFB-4901-B667-1D06C5B7390E}" dt="2022-11-15T01:08:19.309" v="70" actId="478"/>
          <ac:inkMkLst>
            <pc:docMk/>
            <pc:sldMk cId="1121500040" sldId="284"/>
            <ac:inkMk id="3" creationId="{8006BD2A-F853-AF6E-7684-6AFCD6EDD40A}"/>
          </ac:inkMkLst>
        </pc:inkChg>
        <pc:inkChg chg="add">
          <ac:chgData name="Celina Steiger" userId="84c8b75e-439a-494b-a32d-c4b3d6be4b87" providerId="ADAL" clId="{C2FC771E-EEFB-4901-B667-1D06C5B7390E}" dt="2022-11-15T01:08:15.794" v="69" actId="9405"/>
          <ac:inkMkLst>
            <pc:docMk/>
            <pc:sldMk cId="1121500040" sldId="284"/>
            <ac:inkMk id="6" creationId="{E2E74C0E-3A4D-5D27-162B-9A0C27069298}"/>
          </ac:inkMkLst>
        </pc:inkChg>
      </pc:sldChg>
      <pc:sldChg chg="addSp delSp modSp mod">
        <pc:chgData name="Celina Steiger" userId="84c8b75e-439a-494b-a32d-c4b3d6be4b87" providerId="ADAL" clId="{C2FC771E-EEFB-4901-B667-1D06C5B7390E}" dt="2022-11-15T01:09:17.580" v="110" actId="207"/>
        <pc:sldMkLst>
          <pc:docMk/>
          <pc:sldMk cId="217672081" sldId="287"/>
        </pc:sldMkLst>
        <pc:spChg chg="add mod">
          <ac:chgData name="Celina Steiger" userId="84c8b75e-439a-494b-a32d-c4b3d6be4b87" providerId="ADAL" clId="{C2FC771E-EEFB-4901-B667-1D06C5B7390E}" dt="2022-11-15T01:09:17.580" v="110" actId="207"/>
          <ac:spMkLst>
            <pc:docMk/>
            <pc:sldMk cId="217672081" sldId="287"/>
            <ac:spMk id="8" creationId="{8F7432FE-4CBA-A893-F892-7267CFD678CE}"/>
          </ac:spMkLst>
        </pc:spChg>
        <pc:inkChg chg="add del">
          <ac:chgData name="Celina Steiger" userId="84c8b75e-439a-494b-a32d-c4b3d6be4b87" providerId="ADAL" clId="{C2FC771E-EEFB-4901-B667-1D06C5B7390E}" dt="2022-11-15T01:05:19.225" v="6" actId="9405"/>
          <ac:inkMkLst>
            <pc:docMk/>
            <pc:sldMk cId="217672081" sldId="287"/>
            <ac:inkMk id="2" creationId="{3F0CB982-C550-2078-2252-0E8DD9E2B4EE}"/>
          </ac:inkMkLst>
        </pc:inkChg>
        <pc:inkChg chg="add">
          <ac:chgData name="Celina Steiger" userId="84c8b75e-439a-494b-a32d-c4b3d6be4b87" providerId="ADAL" clId="{C2FC771E-EEFB-4901-B667-1D06C5B7390E}" dt="2022-11-15T01:05:27.770" v="7" actId="9405"/>
          <ac:inkMkLst>
            <pc:docMk/>
            <pc:sldMk cId="217672081" sldId="287"/>
            <ac:inkMk id="4" creationId="{753273AC-5A84-B25D-CBEC-272BBEE33183}"/>
          </ac:inkMkLst>
        </pc:inkChg>
        <pc:inkChg chg="add del">
          <ac:chgData name="Celina Steiger" userId="84c8b75e-439a-494b-a32d-c4b3d6be4b87" providerId="ADAL" clId="{C2FC771E-EEFB-4901-B667-1D06C5B7390E}" dt="2022-11-15T01:05:36.540" v="9" actId="9405"/>
          <ac:inkMkLst>
            <pc:docMk/>
            <pc:sldMk cId="217672081" sldId="287"/>
            <ac:inkMk id="7" creationId="{3846EC3A-819C-2F7C-24C4-A135FF7EA2A8}"/>
          </ac:inkMkLst>
        </pc:inkChg>
      </pc:sldChg>
    </pc:docChg>
  </pc:docChgLst>
  <pc:docChgLst>
    <pc:chgData name="Erin Soper" userId="S::erins@islandwood.org::cff00818-1452-4cd7-affb-78d6a656adc7" providerId="AD" clId="Web-{6C31C264-EA40-4CC1-8C5B-B9BE6D333437}"/>
    <pc:docChg chg="addSld delSld modSld">
      <pc:chgData name="Erin Soper" userId="S::erins@islandwood.org::cff00818-1452-4cd7-affb-78d6a656adc7" providerId="AD" clId="Web-{6C31C264-EA40-4CC1-8C5B-B9BE6D333437}" dt="2022-11-13T22:49:07.168" v="450" actId="20577"/>
      <pc:docMkLst>
        <pc:docMk/>
      </pc:docMkLst>
      <pc:sldChg chg="modSp">
        <pc:chgData name="Erin Soper" userId="S::erins@islandwood.org::cff00818-1452-4cd7-affb-78d6a656adc7" providerId="AD" clId="Web-{6C31C264-EA40-4CC1-8C5B-B9BE6D333437}" dt="2022-11-13T21:26:16.832" v="139" actId="1076"/>
        <pc:sldMkLst>
          <pc:docMk/>
          <pc:sldMk cId="3810747870" sldId="257"/>
        </pc:sldMkLst>
        <pc:spChg chg="mod">
          <ac:chgData name="Erin Soper" userId="S::erins@islandwood.org::cff00818-1452-4cd7-affb-78d6a656adc7" providerId="AD" clId="Web-{6C31C264-EA40-4CC1-8C5B-B9BE6D333437}" dt="2022-11-13T21:26:16.832" v="139" actId="1076"/>
          <ac:spMkLst>
            <pc:docMk/>
            <pc:sldMk cId="3810747870" sldId="257"/>
            <ac:spMk id="2" creationId="{25A8BC33-119E-4B52-B140-F25E7BC5EC1C}"/>
          </ac:spMkLst>
        </pc:spChg>
      </pc:sldChg>
      <pc:sldChg chg="modSp">
        <pc:chgData name="Erin Soper" userId="S::erins@islandwood.org::cff00818-1452-4cd7-affb-78d6a656adc7" providerId="AD" clId="Web-{6C31C264-EA40-4CC1-8C5B-B9BE6D333437}" dt="2022-11-13T21:27:47.199" v="145" actId="14100"/>
        <pc:sldMkLst>
          <pc:docMk/>
          <pc:sldMk cId="3309941536" sldId="263"/>
        </pc:sldMkLst>
        <pc:picChg chg="mod">
          <ac:chgData name="Erin Soper" userId="S::erins@islandwood.org::cff00818-1452-4cd7-affb-78d6a656adc7" providerId="AD" clId="Web-{6C31C264-EA40-4CC1-8C5B-B9BE6D333437}" dt="2022-11-13T21:27:35.355" v="143"/>
          <ac:picMkLst>
            <pc:docMk/>
            <pc:sldMk cId="3309941536" sldId="263"/>
            <ac:picMk id="21" creationId="{BC520236-5E9B-1782-5257-4BFA8F7C5013}"/>
          </ac:picMkLst>
        </pc:picChg>
        <pc:cxnChg chg="mod">
          <ac:chgData name="Erin Soper" userId="S::erins@islandwood.org::cff00818-1452-4cd7-affb-78d6a656adc7" providerId="AD" clId="Web-{6C31C264-EA40-4CC1-8C5B-B9BE6D333437}" dt="2022-11-13T21:27:41.277" v="144" actId="14100"/>
          <ac:cxnSpMkLst>
            <pc:docMk/>
            <pc:sldMk cId="3309941536" sldId="263"/>
            <ac:cxnSpMk id="46" creationId="{62D2E093-DA1C-DAAE-0F16-5F76DBE75425}"/>
          </ac:cxnSpMkLst>
        </pc:cxnChg>
        <pc:cxnChg chg="mod">
          <ac:chgData name="Erin Soper" userId="S::erins@islandwood.org::cff00818-1452-4cd7-affb-78d6a656adc7" providerId="AD" clId="Web-{6C31C264-EA40-4CC1-8C5B-B9BE6D333437}" dt="2022-11-13T21:27:47.199" v="145" actId="14100"/>
          <ac:cxnSpMkLst>
            <pc:docMk/>
            <pc:sldMk cId="3309941536" sldId="263"/>
            <ac:cxnSpMk id="48" creationId="{034307D4-BDE7-9C05-911C-ED9E7F3FE220}"/>
          </ac:cxnSpMkLst>
        </pc:cxnChg>
      </pc:sldChg>
      <pc:sldChg chg="addSp modSp">
        <pc:chgData name="Erin Soper" userId="S::erins@islandwood.org::cff00818-1452-4cd7-affb-78d6a656adc7" providerId="AD" clId="Web-{6C31C264-EA40-4CC1-8C5B-B9BE6D333437}" dt="2022-11-13T21:21:11.651" v="114" actId="1076"/>
        <pc:sldMkLst>
          <pc:docMk/>
          <pc:sldMk cId="2742104049" sldId="273"/>
        </pc:sldMkLst>
        <pc:spChg chg="add mod">
          <ac:chgData name="Erin Soper" userId="S::erins@islandwood.org::cff00818-1452-4cd7-affb-78d6a656adc7" providerId="AD" clId="Web-{6C31C264-EA40-4CC1-8C5B-B9BE6D333437}" dt="2022-11-13T21:21:11.651" v="114" actId="1076"/>
          <ac:spMkLst>
            <pc:docMk/>
            <pc:sldMk cId="2742104049" sldId="273"/>
            <ac:spMk id="5" creationId="{191F38B0-BC1D-1310-E1E3-E3CEC20BD9E2}"/>
          </ac:spMkLst>
        </pc:spChg>
      </pc:sldChg>
      <pc:sldChg chg="del">
        <pc:chgData name="Erin Soper" userId="S::erins@islandwood.org::cff00818-1452-4cd7-affb-78d6a656adc7" providerId="AD" clId="Web-{6C31C264-EA40-4CC1-8C5B-B9BE6D333437}" dt="2022-11-13T21:20:20.150" v="112"/>
        <pc:sldMkLst>
          <pc:docMk/>
          <pc:sldMk cId="541098309" sldId="274"/>
        </pc:sldMkLst>
      </pc:sldChg>
      <pc:sldChg chg="delSp modSp">
        <pc:chgData name="Erin Soper" userId="S::erins@islandwood.org::cff00818-1452-4cd7-affb-78d6a656adc7" providerId="AD" clId="Web-{6C31C264-EA40-4CC1-8C5B-B9BE6D333437}" dt="2022-11-13T22:49:07.168" v="450" actId="20577"/>
        <pc:sldMkLst>
          <pc:docMk/>
          <pc:sldMk cId="1121500040" sldId="284"/>
        </pc:sldMkLst>
        <pc:spChg chg="mod">
          <ac:chgData name="Erin Soper" userId="S::erins@islandwood.org::cff00818-1452-4cd7-affb-78d6a656adc7" providerId="AD" clId="Web-{6C31C264-EA40-4CC1-8C5B-B9BE6D333437}" dt="2022-11-13T22:43:39.928" v="386" actId="20577"/>
          <ac:spMkLst>
            <pc:docMk/>
            <pc:sldMk cId="1121500040" sldId="284"/>
            <ac:spMk id="5" creationId="{D5C0BC97-AB2B-C4F5-6C5A-FFEED972E584}"/>
          </ac:spMkLst>
        </pc:spChg>
        <pc:spChg chg="mod">
          <ac:chgData name="Erin Soper" userId="S::erins@islandwood.org::cff00818-1452-4cd7-affb-78d6a656adc7" providerId="AD" clId="Web-{6C31C264-EA40-4CC1-8C5B-B9BE6D333437}" dt="2022-11-13T22:48:52.730" v="446" actId="20577"/>
          <ac:spMkLst>
            <pc:docMk/>
            <pc:sldMk cId="1121500040" sldId="284"/>
            <ac:spMk id="7" creationId="{C80D2A8B-2D5D-50CC-F327-ABF709E9AAE3}"/>
          </ac:spMkLst>
        </pc:spChg>
        <pc:spChg chg="mod">
          <ac:chgData name="Erin Soper" userId="S::erins@islandwood.org::cff00818-1452-4cd7-affb-78d6a656adc7" providerId="AD" clId="Web-{6C31C264-EA40-4CC1-8C5B-B9BE6D333437}" dt="2022-11-13T22:49:07.168" v="450" actId="20577"/>
          <ac:spMkLst>
            <pc:docMk/>
            <pc:sldMk cId="1121500040" sldId="284"/>
            <ac:spMk id="8" creationId="{2185EF3A-E615-C42B-787A-3A6292578C9A}"/>
          </ac:spMkLst>
        </pc:spChg>
        <pc:spChg chg="del mod">
          <ac:chgData name="Erin Soper" userId="S::erins@islandwood.org::cff00818-1452-4cd7-affb-78d6a656adc7" providerId="AD" clId="Web-{6C31C264-EA40-4CC1-8C5B-B9BE6D333437}" dt="2022-11-13T21:51:41.880" v="147"/>
          <ac:spMkLst>
            <pc:docMk/>
            <pc:sldMk cId="1121500040" sldId="284"/>
            <ac:spMk id="10" creationId="{3BF3D22A-2B23-A64D-0632-E5C5A326C310}"/>
          </ac:spMkLst>
        </pc:spChg>
        <pc:grpChg chg="del">
          <ac:chgData name="Erin Soper" userId="S::erins@islandwood.org::cff00818-1452-4cd7-affb-78d6a656adc7" providerId="AD" clId="Web-{6C31C264-EA40-4CC1-8C5B-B9BE6D333437}" dt="2022-11-13T22:43:04.428" v="384"/>
          <ac:grpSpMkLst>
            <pc:docMk/>
            <pc:sldMk cId="1121500040" sldId="284"/>
            <ac:grpSpMk id="11" creationId="{5759677D-154D-F195-50A9-5154D35CC9BA}"/>
          </ac:grpSpMkLst>
        </pc:grpChg>
        <pc:picChg chg="del mod">
          <ac:chgData name="Erin Soper" userId="S::erins@islandwood.org::cff00818-1452-4cd7-affb-78d6a656adc7" providerId="AD" clId="Web-{6C31C264-EA40-4CC1-8C5B-B9BE6D333437}" dt="2022-11-13T22:43:06.100" v="385"/>
          <ac:picMkLst>
            <pc:docMk/>
            <pc:sldMk cId="1121500040" sldId="284"/>
            <ac:picMk id="12" creationId="{91666F1F-4721-5514-D4BF-53DB2F720A4C}"/>
          </ac:picMkLst>
        </pc:picChg>
        <pc:cxnChg chg="del">
          <ac:chgData name="Erin Soper" userId="S::erins@islandwood.org::cff00818-1452-4cd7-affb-78d6a656adc7" providerId="AD" clId="Web-{6C31C264-EA40-4CC1-8C5B-B9BE6D333437}" dt="2022-11-13T22:43:45.882" v="387"/>
          <ac:cxnSpMkLst>
            <pc:docMk/>
            <pc:sldMk cId="1121500040" sldId="284"/>
            <ac:cxnSpMk id="9" creationId="{9F298F30-3082-7C48-66D7-825543014E39}"/>
          </ac:cxnSpMkLst>
        </pc:cxnChg>
        <pc:cxnChg chg="del">
          <ac:chgData name="Erin Soper" userId="S::erins@islandwood.org::cff00818-1452-4cd7-affb-78d6a656adc7" providerId="AD" clId="Web-{6C31C264-EA40-4CC1-8C5B-B9BE6D333437}" dt="2022-11-13T22:41:55.692" v="374"/>
          <ac:cxnSpMkLst>
            <pc:docMk/>
            <pc:sldMk cId="1121500040" sldId="284"/>
            <ac:cxnSpMk id="13" creationId="{33619963-FD14-52ED-BB3A-9ACC1F171983}"/>
          </ac:cxnSpMkLst>
        </pc:cxnChg>
        <pc:cxnChg chg="del">
          <ac:chgData name="Erin Soper" userId="S::erins@islandwood.org::cff00818-1452-4cd7-affb-78d6a656adc7" providerId="AD" clId="Web-{6C31C264-EA40-4CC1-8C5B-B9BE6D333437}" dt="2022-11-13T22:41:53.927" v="373"/>
          <ac:cxnSpMkLst>
            <pc:docMk/>
            <pc:sldMk cId="1121500040" sldId="284"/>
            <ac:cxnSpMk id="14" creationId="{386A9A38-9C8F-1B4F-3CCD-A57EDB08E186}"/>
          </ac:cxnSpMkLst>
        </pc:cxnChg>
      </pc:sldChg>
      <pc:sldChg chg="addSp delSp modSp new del">
        <pc:chgData name="Erin Soper" userId="S::erins@islandwood.org::cff00818-1452-4cd7-affb-78d6a656adc7" providerId="AD" clId="Web-{6C31C264-EA40-4CC1-8C5B-B9BE6D333437}" dt="2022-11-13T21:24:36.267" v="134"/>
        <pc:sldMkLst>
          <pc:docMk/>
          <pc:sldMk cId="808371854" sldId="285"/>
        </pc:sldMkLst>
        <pc:spChg chg="del">
          <ac:chgData name="Erin Soper" userId="S::erins@islandwood.org::cff00818-1452-4cd7-affb-78d6a656adc7" providerId="AD" clId="Web-{6C31C264-EA40-4CC1-8C5B-B9BE6D333437}" dt="2022-11-13T08:24:52.402" v="1"/>
          <ac:spMkLst>
            <pc:docMk/>
            <pc:sldMk cId="808371854" sldId="285"/>
            <ac:spMk id="3" creationId="{34D1EED4-883A-2F51-C6CD-BCAA0CB3F014}"/>
          </ac:spMkLst>
        </pc:spChg>
        <pc:spChg chg="add del mod">
          <ac:chgData name="Erin Soper" userId="S::erins@islandwood.org::cff00818-1452-4cd7-affb-78d6a656adc7" providerId="AD" clId="Web-{6C31C264-EA40-4CC1-8C5B-B9BE6D333437}" dt="2022-11-13T08:37:09.341" v="33"/>
          <ac:spMkLst>
            <pc:docMk/>
            <pc:sldMk cId="808371854" sldId="285"/>
            <ac:spMk id="16" creationId="{AD1A0DF8-B6B9-7F77-9961-AF309711D877}"/>
          </ac:spMkLst>
        </pc:spChg>
        <pc:grpChg chg="add mod">
          <ac:chgData name="Erin Soper" userId="S::erins@islandwood.org::cff00818-1452-4cd7-affb-78d6a656adc7" providerId="AD" clId="Web-{6C31C264-EA40-4CC1-8C5B-B9BE6D333437}" dt="2022-11-13T08:37:35.436" v="39" actId="1076"/>
          <ac:grpSpMkLst>
            <pc:docMk/>
            <pc:sldMk cId="808371854" sldId="285"/>
            <ac:grpSpMk id="17" creationId="{A4A045D4-8DCE-9125-81E2-7FF2197A4B2E}"/>
          </ac:grpSpMkLst>
        </pc:grpChg>
        <pc:picChg chg="add del mod ord">
          <ac:chgData name="Erin Soper" userId="S::erins@islandwood.org::cff00818-1452-4cd7-affb-78d6a656adc7" providerId="AD" clId="Web-{6C31C264-EA40-4CC1-8C5B-B9BE6D333437}" dt="2022-11-13T08:36:57.810" v="31"/>
          <ac:picMkLst>
            <pc:docMk/>
            <pc:sldMk cId="808371854" sldId="285"/>
            <ac:picMk id="4" creationId="{EA838AE9-FD9E-C03B-6DFF-5FA76FB9C6ED}"/>
          </ac:picMkLst>
        </pc:picChg>
        <pc:picChg chg="add mod">
          <ac:chgData name="Erin Soper" userId="S::erins@islandwood.org::cff00818-1452-4cd7-affb-78d6a656adc7" providerId="AD" clId="Web-{6C31C264-EA40-4CC1-8C5B-B9BE6D333437}" dt="2022-11-13T08:37:22.513" v="37" actId="1076"/>
          <ac:picMkLst>
            <pc:docMk/>
            <pc:sldMk cId="808371854" sldId="285"/>
            <ac:picMk id="5" creationId="{2D226DAD-89A4-52E3-BEE5-776B37E9E46A}"/>
          </ac:picMkLst>
        </pc:picChg>
        <pc:picChg chg="add mod">
          <ac:chgData name="Erin Soper" userId="S::erins@islandwood.org::cff00818-1452-4cd7-affb-78d6a656adc7" providerId="AD" clId="Web-{6C31C264-EA40-4CC1-8C5B-B9BE6D333437}" dt="2022-11-13T08:37:16.716" v="35" actId="1076"/>
          <ac:picMkLst>
            <pc:docMk/>
            <pc:sldMk cId="808371854" sldId="285"/>
            <ac:picMk id="14" creationId="{030CD706-D795-0CE6-7D34-B35FB70C65E4}"/>
          </ac:picMkLst>
        </pc:picChg>
        <pc:inkChg chg="add del">
          <ac:chgData name="Erin Soper" userId="S::erins@islandwood.org::cff00818-1452-4cd7-affb-78d6a656adc7" providerId="AD" clId="Web-{6C31C264-EA40-4CC1-8C5B-B9BE6D333437}" dt="2022-11-13T08:31:50.521" v="12"/>
          <ac:inkMkLst>
            <pc:docMk/>
            <pc:sldMk cId="808371854" sldId="285"/>
            <ac:inkMk id="6" creationId="{0D71E3C7-33DC-ED8A-F4AF-45EAB2A0B579}"/>
          </ac:inkMkLst>
        </pc:inkChg>
        <pc:inkChg chg="add del">
          <ac:chgData name="Erin Soper" userId="S::erins@islandwood.org::cff00818-1452-4cd7-affb-78d6a656adc7" providerId="AD" clId="Web-{6C31C264-EA40-4CC1-8C5B-B9BE6D333437}" dt="2022-11-13T08:31:49.756" v="11"/>
          <ac:inkMkLst>
            <pc:docMk/>
            <pc:sldMk cId="808371854" sldId="285"/>
            <ac:inkMk id="7" creationId="{9A828986-2B73-82B6-8CA6-FAF43DFFDFA1}"/>
          </ac:inkMkLst>
        </pc:inkChg>
        <pc:inkChg chg="add del">
          <ac:chgData name="Erin Soper" userId="S::erins@islandwood.org::cff00818-1452-4cd7-affb-78d6a656adc7" providerId="AD" clId="Web-{6C31C264-EA40-4CC1-8C5B-B9BE6D333437}" dt="2022-11-13T08:32:21.975" v="14"/>
          <ac:inkMkLst>
            <pc:docMk/>
            <pc:sldMk cId="808371854" sldId="285"/>
            <ac:inkMk id="8" creationId="{D665D0F5-658D-2143-CB55-2A7B604D2FF8}"/>
          </ac:inkMkLst>
        </pc:inkChg>
        <pc:inkChg chg="add">
          <ac:chgData name="Erin Soper" userId="S::erins@islandwood.org::cff00818-1452-4cd7-affb-78d6a656adc7" providerId="AD" clId="Web-{6C31C264-EA40-4CC1-8C5B-B9BE6D333437}" dt="2022-11-13T08:32:59.210" v="15"/>
          <ac:inkMkLst>
            <pc:docMk/>
            <pc:sldMk cId="808371854" sldId="285"/>
            <ac:inkMk id="9" creationId="{744E256C-6718-7BE1-73B0-5C85EEE7FD7A}"/>
          </ac:inkMkLst>
        </pc:inkChg>
        <pc:inkChg chg="add del">
          <ac:chgData name="Erin Soper" userId="S::erins@islandwood.org::cff00818-1452-4cd7-affb-78d6a656adc7" providerId="AD" clId="Web-{6C31C264-EA40-4CC1-8C5B-B9BE6D333437}" dt="2022-11-13T08:33:38.602" v="19"/>
          <ac:inkMkLst>
            <pc:docMk/>
            <pc:sldMk cId="808371854" sldId="285"/>
            <ac:inkMk id="10" creationId="{3DFF5FDC-C0C2-0914-06A0-8ED4EE25AA8C}"/>
          </ac:inkMkLst>
        </pc:inkChg>
        <pc:inkChg chg="add del">
          <ac:chgData name="Erin Soper" userId="S::erins@islandwood.org::cff00818-1452-4cd7-affb-78d6a656adc7" providerId="AD" clId="Web-{6C31C264-EA40-4CC1-8C5B-B9BE6D333437}" dt="2022-11-13T08:33:37.696" v="18"/>
          <ac:inkMkLst>
            <pc:docMk/>
            <pc:sldMk cId="808371854" sldId="285"/>
            <ac:inkMk id="11" creationId="{55711AC9-5ACC-6DA7-BA24-FFB2A7C275A0}"/>
          </ac:inkMkLst>
        </pc:inkChg>
        <pc:inkChg chg="add del">
          <ac:chgData name="Erin Soper" userId="S::erins@islandwood.org::cff00818-1452-4cd7-affb-78d6a656adc7" providerId="AD" clId="Web-{6C31C264-EA40-4CC1-8C5B-B9BE6D333437}" dt="2022-11-13T08:37:11.138" v="34"/>
          <ac:inkMkLst>
            <pc:docMk/>
            <pc:sldMk cId="808371854" sldId="285"/>
            <ac:inkMk id="12" creationId="{56C9C605-AC84-BB79-7111-4B21DE771644}"/>
          </ac:inkMkLst>
        </pc:inkChg>
      </pc:sldChg>
      <pc:sldChg chg="addSp delSp modSp new add del">
        <pc:chgData name="Erin Soper" userId="S::erins@islandwood.org::cff00818-1452-4cd7-affb-78d6a656adc7" providerId="AD" clId="Web-{6C31C264-EA40-4CC1-8C5B-B9BE6D333437}" dt="2022-11-13T21:26:26.489" v="141"/>
        <pc:sldMkLst>
          <pc:docMk/>
          <pc:sldMk cId="740959139" sldId="286"/>
        </pc:sldMkLst>
        <pc:spChg chg="del">
          <ac:chgData name="Erin Soper" userId="S::erins@islandwood.org::cff00818-1452-4cd7-affb-78d6a656adc7" providerId="AD" clId="Web-{6C31C264-EA40-4CC1-8C5B-B9BE6D333437}" dt="2022-11-13T08:30:41.004" v="8"/>
          <ac:spMkLst>
            <pc:docMk/>
            <pc:sldMk cId="740959139" sldId="286"/>
            <ac:spMk id="3" creationId="{03FCEDD3-8E13-8DCE-85C1-470EDC03E5FD}"/>
          </ac:spMkLst>
        </pc:spChg>
        <pc:picChg chg="add mod ord">
          <ac:chgData name="Erin Soper" userId="S::erins@islandwood.org::cff00818-1452-4cd7-affb-78d6a656adc7" providerId="AD" clId="Web-{6C31C264-EA40-4CC1-8C5B-B9BE6D333437}" dt="2022-11-13T08:35:32.698" v="25" actId="1076"/>
          <ac:picMkLst>
            <pc:docMk/>
            <pc:sldMk cId="740959139" sldId="286"/>
            <ac:picMk id="4" creationId="{C00EABA0-1CCB-5073-0459-4B8F7C5E3E8B}"/>
          </ac:picMkLst>
        </pc:picChg>
        <pc:inkChg chg="add del">
          <ac:chgData name="Erin Soper" userId="S::erins@islandwood.org::cff00818-1452-4cd7-affb-78d6a656adc7" providerId="AD" clId="Web-{6C31C264-EA40-4CC1-8C5B-B9BE6D333437}" dt="2022-11-13T08:35:00.495" v="22"/>
          <ac:inkMkLst>
            <pc:docMk/>
            <pc:sldMk cId="740959139" sldId="286"/>
            <ac:inkMk id="5" creationId="{73496D6C-65E4-8652-966A-6A495B443AA6}"/>
          </ac:inkMkLst>
        </pc:inkChg>
        <pc:inkChg chg="add del">
          <ac:chgData name="Erin Soper" userId="S::erins@islandwood.org::cff00818-1452-4cd7-affb-78d6a656adc7" providerId="AD" clId="Web-{6C31C264-EA40-4CC1-8C5B-B9BE6D333437}" dt="2022-11-13T08:35:38.605" v="28"/>
          <ac:inkMkLst>
            <pc:docMk/>
            <pc:sldMk cId="740959139" sldId="286"/>
            <ac:inkMk id="6" creationId="{31BF2DAD-9A06-066B-1739-D00E113A92D7}"/>
          </ac:inkMkLst>
        </pc:inkChg>
      </pc:sldChg>
      <pc:sldChg chg="addSp delSp modSp add replId">
        <pc:chgData name="Erin Soper" userId="S::erins@islandwood.org::cff00818-1452-4cd7-affb-78d6a656adc7" providerId="AD" clId="Web-{6C31C264-EA40-4CC1-8C5B-B9BE6D333437}" dt="2022-11-13T21:24:12.125" v="133" actId="1076"/>
        <pc:sldMkLst>
          <pc:docMk/>
          <pc:sldMk cId="217672081" sldId="287"/>
        </pc:sldMkLst>
        <pc:spChg chg="mod">
          <ac:chgData name="Erin Soper" userId="S::erins@islandwood.org::cff00818-1452-4cd7-affb-78d6a656adc7" providerId="AD" clId="Web-{6C31C264-EA40-4CC1-8C5B-B9BE6D333437}" dt="2022-11-13T21:24:12.125" v="133" actId="1076"/>
          <ac:spMkLst>
            <pc:docMk/>
            <pc:sldMk cId="217672081" sldId="287"/>
            <ac:spMk id="3" creationId="{C9A9F87C-C154-47B3-9990-6C59FE50C50A}"/>
          </ac:spMkLst>
        </pc:spChg>
        <pc:spChg chg="mod">
          <ac:chgData name="Erin Soper" userId="S::erins@islandwood.org::cff00818-1452-4cd7-affb-78d6a656adc7" providerId="AD" clId="Web-{6C31C264-EA40-4CC1-8C5B-B9BE6D333437}" dt="2022-11-13T21:04:55.656" v="69" actId="1076"/>
          <ac:spMkLst>
            <pc:docMk/>
            <pc:sldMk cId="217672081" sldId="287"/>
            <ac:spMk id="6" creationId="{EED7B8FE-CFB6-4A97-AAEA-2F7924800FAE}"/>
          </ac:spMkLst>
        </pc:spChg>
        <pc:spChg chg="del">
          <ac:chgData name="Erin Soper" userId="S::erins@islandwood.org::cff00818-1452-4cd7-affb-78d6a656adc7" providerId="AD" clId="Web-{6C31C264-EA40-4CC1-8C5B-B9BE6D333437}" dt="2022-11-13T21:00:35.664" v="43"/>
          <ac:spMkLst>
            <pc:docMk/>
            <pc:sldMk cId="217672081" sldId="287"/>
            <ac:spMk id="8" creationId="{2C68C50E-C895-450E-9D86-839452CD1461}"/>
          </ac:spMkLst>
        </pc:spChg>
        <pc:spChg chg="add mod">
          <ac:chgData name="Erin Soper" userId="S::erins@islandwood.org::cff00818-1452-4cd7-affb-78d6a656adc7" providerId="AD" clId="Web-{6C31C264-EA40-4CC1-8C5B-B9BE6D333437}" dt="2022-11-13T21:13:20.152" v="81"/>
          <ac:spMkLst>
            <pc:docMk/>
            <pc:sldMk cId="217672081" sldId="287"/>
            <ac:spMk id="16" creationId="{8C0717E2-08C0-451B-5E91-4806B5E0E1FB}"/>
          </ac:spMkLst>
        </pc:spChg>
        <pc:spChg chg="add mod">
          <ac:chgData name="Erin Soper" userId="S::erins@islandwood.org::cff00818-1452-4cd7-affb-78d6a656adc7" providerId="AD" clId="Web-{6C31C264-EA40-4CC1-8C5B-B9BE6D333437}" dt="2022-11-13T21:15:04.249" v="87"/>
          <ac:spMkLst>
            <pc:docMk/>
            <pc:sldMk cId="217672081" sldId="287"/>
            <ac:spMk id="17" creationId="{95C453B6-4766-2FBB-B363-7D379BCAB1E4}"/>
          </ac:spMkLst>
        </pc:spChg>
        <pc:grpChg chg="add mod ord">
          <ac:chgData name="Erin Soper" userId="S::erins@islandwood.org::cff00818-1452-4cd7-affb-78d6a656adc7" providerId="AD" clId="Web-{6C31C264-EA40-4CC1-8C5B-B9BE6D333437}" dt="2022-11-13T21:04:52.672" v="68" actId="14100"/>
          <ac:grpSpMkLst>
            <pc:docMk/>
            <pc:sldMk cId="217672081" sldId="287"/>
            <ac:grpSpMk id="12" creationId="{9AF25A6E-9E0F-6FF7-E550-3186DC50D5C4}"/>
          </ac:grpSpMkLst>
        </pc:grpChg>
        <pc:grpChg chg="add">
          <ac:chgData name="Erin Soper" userId="S::erins@islandwood.org::cff00818-1452-4cd7-affb-78d6a656adc7" providerId="AD" clId="Web-{6C31C264-EA40-4CC1-8C5B-B9BE6D333437}" dt="2022-11-13T21:18:47.975" v="105"/>
          <ac:grpSpMkLst>
            <pc:docMk/>
            <pc:sldMk cId="217672081" sldId="287"/>
            <ac:grpSpMk id="20" creationId="{17653C12-ACD4-4608-9C1F-D73AF2DA24F5}"/>
          </ac:grpSpMkLst>
        </pc:grpChg>
        <pc:grpChg chg="add">
          <ac:chgData name="Erin Soper" userId="S::erins@islandwood.org::cff00818-1452-4cd7-affb-78d6a656adc7" providerId="AD" clId="Web-{6C31C264-EA40-4CC1-8C5B-B9BE6D333437}" dt="2022-11-13T21:18:56.131" v="106"/>
          <ac:grpSpMkLst>
            <pc:docMk/>
            <pc:sldMk cId="217672081" sldId="287"/>
            <ac:grpSpMk id="21" creationId="{E919873B-085D-9686-83B4-BF0F2F5957DE}"/>
          </ac:grpSpMkLst>
        </pc:grpChg>
        <pc:grpChg chg="add">
          <ac:chgData name="Erin Soper" userId="S::erins@islandwood.org::cff00818-1452-4cd7-affb-78d6a656adc7" providerId="AD" clId="Web-{6C31C264-EA40-4CC1-8C5B-B9BE6D333437}" dt="2022-11-13T21:19:04.585" v="107"/>
          <ac:grpSpMkLst>
            <pc:docMk/>
            <pc:sldMk cId="217672081" sldId="287"/>
            <ac:grpSpMk id="22" creationId="{15FCD379-3AC8-264E-01BF-F678ECF69B0A}"/>
          </ac:grpSpMkLst>
        </pc:grpChg>
        <pc:picChg chg="del">
          <ac:chgData name="Erin Soper" userId="S::erins@islandwood.org::cff00818-1452-4cd7-affb-78d6a656adc7" providerId="AD" clId="Web-{6C31C264-EA40-4CC1-8C5B-B9BE6D333437}" dt="2022-11-13T21:00:31.445" v="41"/>
          <ac:picMkLst>
            <pc:docMk/>
            <pc:sldMk cId="217672081" sldId="287"/>
            <ac:picMk id="4" creationId="{986C3B11-F321-4659-BB05-EC76958E18FA}"/>
          </ac:picMkLst>
        </pc:picChg>
        <pc:picChg chg="del">
          <ac:chgData name="Erin Soper" userId="S::erins@islandwood.org::cff00818-1452-4cd7-affb-78d6a656adc7" providerId="AD" clId="Web-{6C31C264-EA40-4CC1-8C5B-B9BE6D333437}" dt="2022-11-13T21:00:32.367" v="42"/>
          <ac:picMkLst>
            <pc:docMk/>
            <pc:sldMk cId="217672081" sldId="287"/>
            <ac:picMk id="7" creationId="{EDBD37AE-600A-47B7-91B2-B84B10511D16}"/>
          </ac:picMkLst>
        </pc:picChg>
        <pc:picChg chg="add del mod">
          <ac:chgData name="Erin Soper" userId="S::erins@islandwood.org::cff00818-1452-4cd7-affb-78d6a656adc7" providerId="AD" clId="Web-{6C31C264-EA40-4CC1-8C5B-B9BE6D333437}" dt="2022-11-13T21:06:56.910" v="70"/>
          <ac:picMkLst>
            <pc:docMk/>
            <pc:sldMk cId="217672081" sldId="287"/>
            <ac:picMk id="14" creationId="{C2A75DE4-94A7-A200-6531-F310546F342F}"/>
          </ac:picMkLst>
        </pc:picChg>
        <pc:picChg chg="add mod">
          <ac:chgData name="Erin Soper" userId="S::erins@islandwood.org::cff00818-1452-4cd7-affb-78d6a656adc7" providerId="AD" clId="Web-{6C31C264-EA40-4CC1-8C5B-B9BE6D333437}" dt="2022-11-13T21:19:18.491" v="109" actId="14100"/>
          <ac:picMkLst>
            <pc:docMk/>
            <pc:sldMk cId="217672081" sldId="287"/>
            <ac:picMk id="15" creationId="{A8EBD3DC-F022-AB76-6852-4BA84290AC32}"/>
          </ac:picMkLst>
        </pc:picChg>
        <pc:cxnChg chg="del">
          <ac:chgData name="Erin Soper" userId="S::erins@islandwood.org::cff00818-1452-4cd7-affb-78d6a656adc7" providerId="AD" clId="Web-{6C31C264-EA40-4CC1-8C5B-B9BE6D333437}" dt="2022-11-13T21:00:38.633" v="44"/>
          <ac:cxnSpMkLst>
            <pc:docMk/>
            <pc:sldMk cId="217672081" sldId="287"/>
            <ac:cxnSpMk id="9" creationId="{58CFAC37-CE9E-4841-9CE5-CCDF9FB5914D}"/>
          </ac:cxnSpMkLst>
        </pc:cxnChg>
        <pc:cxnChg chg="del">
          <ac:chgData name="Erin Soper" userId="S::erins@islandwood.org::cff00818-1452-4cd7-affb-78d6a656adc7" providerId="AD" clId="Web-{6C31C264-EA40-4CC1-8C5B-B9BE6D333437}" dt="2022-11-13T21:00:40.164" v="45"/>
          <ac:cxnSpMkLst>
            <pc:docMk/>
            <pc:sldMk cId="217672081" sldId="287"/>
            <ac:cxnSpMk id="10" creationId="{E78A4815-17BA-4FC0-BA0A-2FD4504B9287}"/>
          </ac:cxnSpMkLst>
        </pc:cxnChg>
        <pc:cxnChg chg="add mod">
          <ac:chgData name="Erin Soper" userId="S::erins@islandwood.org::cff00818-1452-4cd7-affb-78d6a656adc7" providerId="AD" clId="Web-{6C31C264-EA40-4CC1-8C5B-B9BE6D333437}" dt="2022-11-13T21:18:04.442" v="103" actId="14100"/>
          <ac:cxnSpMkLst>
            <pc:docMk/>
            <pc:sldMk cId="217672081" sldId="287"/>
            <ac:cxnSpMk id="18" creationId="{D6168D0F-AAA0-47D1-1C1B-5B42258E24DA}"/>
          </ac:cxnSpMkLst>
        </pc:cxnChg>
        <pc:cxnChg chg="add mod">
          <ac:chgData name="Erin Soper" userId="S::erins@islandwood.org::cff00818-1452-4cd7-affb-78d6a656adc7" providerId="AD" clId="Web-{6C31C264-EA40-4CC1-8C5B-B9BE6D333437}" dt="2022-11-13T21:18:13.661" v="104" actId="14100"/>
          <ac:cxnSpMkLst>
            <pc:docMk/>
            <pc:sldMk cId="217672081" sldId="287"/>
            <ac:cxnSpMk id="19" creationId="{F88833F0-B12D-970B-48AA-54F81FFB1602}"/>
          </ac:cxnSpMkLst>
        </pc:cxnChg>
      </pc:sldChg>
    </pc:docChg>
  </pc:docChgLst>
  <pc:docChgLst>
    <pc:chgData name="Erin Soper" userId="S::erins@islandwood.org::cff00818-1452-4cd7-affb-78d6a656adc7" providerId="AD" clId="Web-{28CF88D2-B349-4C24-B8FA-BA74FC950B7D}"/>
    <pc:docChg chg="modSld">
      <pc:chgData name="Erin Soper" userId="S::erins@islandwood.org::cff00818-1452-4cd7-affb-78d6a656adc7" providerId="AD" clId="Web-{28CF88D2-B349-4C24-B8FA-BA74FC950B7D}" dt="2022-11-13T06:34:33.768" v="505" actId="1076"/>
      <pc:docMkLst>
        <pc:docMk/>
      </pc:docMkLst>
      <pc:sldChg chg="addSp delSp modSp">
        <pc:chgData name="Erin Soper" userId="S::erins@islandwood.org::cff00818-1452-4cd7-affb-78d6a656adc7" providerId="AD" clId="Web-{28CF88D2-B349-4C24-B8FA-BA74FC950B7D}" dt="2022-11-13T06:33:05.153" v="497" actId="1076"/>
        <pc:sldMkLst>
          <pc:docMk/>
          <pc:sldMk cId="3810747870" sldId="257"/>
        </pc:sldMkLst>
        <pc:spChg chg="mod">
          <ac:chgData name="Erin Soper" userId="S::erins@islandwood.org::cff00818-1452-4cd7-affb-78d6a656adc7" providerId="AD" clId="Web-{28CF88D2-B349-4C24-B8FA-BA74FC950B7D}" dt="2022-11-13T06:06:35.793" v="357" actId="20577"/>
          <ac:spMkLst>
            <pc:docMk/>
            <pc:sldMk cId="3810747870" sldId="257"/>
            <ac:spMk id="2" creationId="{25A8BC33-119E-4B52-B140-F25E7BC5EC1C}"/>
          </ac:spMkLst>
        </pc:spChg>
        <pc:spChg chg="del">
          <ac:chgData name="Erin Soper" userId="S::erins@islandwood.org::cff00818-1452-4cd7-affb-78d6a656adc7" providerId="AD" clId="Web-{28CF88D2-B349-4C24-B8FA-BA74FC950B7D}" dt="2022-11-12T03:46:45.569" v="36"/>
          <ac:spMkLst>
            <pc:docMk/>
            <pc:sldMk cId="3810747870" sldId="257"/>
            <ac:spMk id="3" creationId="{1F7563F9-983D-4692-9619-6161B9FC600E}"/>
          </ac:spMkLst>
        </pc:spChg>
        <pc:spChg chg="add mod">
          <ac:chgData name="Erin Soper" userId="S::erins@islandwood.org::cff00818-1452-4cd7-affb-78d6a656adc7" providerId="AD" clId="Web-{28CF88D2-B349-4C24-B8FA-BA74FC950B7D}" dt="2022-11-13T03:10:35.401" v="159" actId="1076"/>
          <ac:spMkLst>
            <pc:docMk/>
            <pc:sldMk cId="3810747870" sldId="257"/>
            <ac:spMk id="3" creationId="{7360125C-C4DB-FB04-1B33-E92E93B0B4A1}"/>
          </ac:spMkLst>
        </pc:spChg>
        <pc:spChg chg="add del mod">
          <ac:chgData name="Erin Soper" userId="S::erins@islandwood.org::cff00818-1452-4cd7-affb-78d6a656adc7" providerId="AD" clId="Web-{28CF88D2-B349-4C24-B8FA-BA74FC950B7D}" dt="2022-11-13T05:25:59.874" v="163"/>
          <ac:spMkLst>
            <pc:docMk/>
            <pc:sldMk cId="3810747870" sldId="257"/>
            <ac:spMk id="4" creationId="{BBA1A32C-5ABF-632F-C0EA-7A52D8FEDDD8}"/>
          </ac:spMkLst>
        </pc:spChg>
        <pc:spChg chg="add mod">
          <ac:chgData name="Erin Soper" userId="S::erins@islandwood.org::cff00818-1452-4cd7-affb-78d6a656adc7" providerId="AD" clId="Web-{28CF88D2-B349-4C24-B8FA-BA74FC950B7D}" dt="2022-11-13T05:32:49.471" v="171"/>
          <ac:spMkLst>
            <pc:docMk/>
            <pc:sldMk cId="3810747870" sldId="257"/>
            <ac:spMk id="7" creationId="{16142759-8452-A2F8-F803-038350FBAD16}"/>
          </ac:spMkLst>
        </pc:spChg>
        <pc:spChg chg="add del mod">
          <ac:chgData name="Erin Soper" userId="S::erins@islandwood.org::cff00818-1452-4cd7-affb-78d6a656adc7" providerId="AD" clId="Web-{28CF88D2-B349-4C24-B8FA-BA74FC950B7D}" dt="2022-11-12T03:51:44.349" v="37"/>
          <ac:spMkLst>
            <pc:docMk/>
            <pc:sldMk cId="3810747870" sldId="257"/>
            <ac:spMk id="7" creationId="{98EEBCB0-0BC0-6553-48C6-F57D0EFC5EFB}"/>
          </ac:spMkLst>
        </pc:spChg>
        <pc:spChg chg="add del mod">
          <ac:chgData name="Erin Soper" userId="S::erins@islandwood.org::cff00818-1452-4cd7-affb-78d6a656adc7" providerId="AD" clId="Web-{28CF88D2-B349-4C24-B8FA-BA74FC950B7D}" dt="2022-11-13T06:33:05.153" v="497" actId="1076"/>
          <ac:spMkLst>
            <pc:docMk/>
            <pc:sldMk cId="3810747870" sldId="257"/>
            <ac:spMk id="10" creationId="{F4A51564-7A03-CC08-400C-6AC766B02798}"/>
          </ac:spMkLst>
        </pc:spChg>
        <pc:spChg chg="add mod">
          <ac:chgData name="Erin Soper" userId="S::erins@islandwood.org::cff00818-1452-4cd7-affb-78d6a656adc7" providerId="AD" clId="Web-{28CF88D2-B349-4C24-B8FA-BA74FC950B7D}" dt="2022-11-13T02:58:08.993" v="54" actId="1076"/>
          <ac:spMkLst>
            <pc:docMk/>
            <pc:sldMk cId="3810747870" sldId="257"/>
            <ac:spMk id="15" creationId="{A3B5C9D5-CD81-B2FA-54F8-1C727903925C}"/>
          </ac:spMkLst>
        </pc:spChg>
        <pc:spChg chg="add mod">
          <ac:chgData name="Erin Soper" userId="S::erins@islandwood.org::cff00818-1452-4cd7-affb-78d6a656adc7" providerId="AD" clId="Web-{28CF88D2-B349-4C24-B8FA-BA74FC950B7D}" dt="2022-11-13T06:32:37.760" v="490" actId="1076"/>
          <ac:spMkLst>
            <pc:docMk/>
            <pc:sldMk cId="3810747870" sldId="257"/>
            <ac:spMk id="16" creationId="{637EBB77-B601-124C-F820-CA560FA4DF1A}"/>
          </ac:spMkLst>
        </pc:spChg>
        <pc:spChg chg="add mod">
          <ac:chgData name="Erin Soper" userId="S::erins@islandwood.org::cff00818-1452-4cd7-affb-78d6a656adc7" providerId="AD" clId="Web-{28CF88D2-B349-4C24-B8FA-BA74FC950B7D}" dt="2022-11-13T06:32:32.979" v="489" actId="1076"/>
          <ac:spMkLst>
            <pc:docMk/>
            <pc:sldMk cId="3810747870" sldId="257"/>
            <ac:spMk id="17" creationId="{F5BF91E8-F856-6B22-6AE6-C9008E05654B}"/>
          </ac:spMkLst>
        </pc:spChg>
        <pc:spChg chg="add mod">
          <ac:chgData name="Erin Soper" userId="S::erins@islandwood.org::cff00818-1452-4cd7-affb-78d6a656adc7" providerId="AD" clId="Web-{28CF88D2-B349-4C24-B8FA-BA74FC950B7D}" dt="2022-11-13T06:20:41.613" v="442" actId="1076"/>
          <ac:spMkLst>
            <pc:docMk/>
            <pc:sldMk cId="3810747870" sldId="257"/>
            <ac:spMk id="19" creationId="{AF747969-8E2D-B83A-A50E-45C2BA2390F9}"/>
          </ac:spMkLst>
        </pc:spChg>
        <pc:spChg chg="add mod">
          <ac:chgData name="Erin Soper" userId="S::erins@islandwood.org::cff00818-1452-4cd7-affb-78d6a656adc7" providerId="AD" clId="Web-{28CF88D2-B349-4C24-B8FA-BA74FC950B7D}" dt="2022-11-13T06:20:32.393" v="441" actId="1076"/>
          <ac:spMkLst>
            <pc:docMk/>
            <pc:sldMk cId="3810747870" sldId="257"/>
            <ac:spMk id="20" creationId="{E4EDA350-3CE8-9D4D-B934-CC79A2E5C789}"/>
          </ac:spMkLst>
        </pc:spChg>
        <pc:spChg chg="add mod">
          <ac:chgData name="Erin Soper" userId="S::erins@islandwood.org::cff00818-1452-4cd7-affb-78d6a656adc7" providerId="AD" clId="Web-{28CF88D2-B349-4C24-B8FA-BA74FC950B7D}" dt="2022-11-13T06:20:26.596" v="440" actId="1076"/>
          <ac:spMkLst>
            <pc:docMk/>
            <pc:sldMk cId="3810747870" sldId="257"/>
            <ac:spMk id="21" creationId="{E990917E-0872-5B43-4C6A-277C0FA91B8F}"/>
          </ac:spMkLst>
        </pc:spChg>
        <pc:picChg chg="add del mod">
          <ac:chgData name="Erin Soper" userId="S::erins@islandwood.org::cff00818-1452-4cd7-affb-78d6a656adc7" providerId="AD" clId="Web-{28CF88D2-B349-4C24-B8FA-BA74FC950B7D}" dt="2022-11-13T02:59:09.260" v="59"/>
          <ac:picMkLst>
            <pc:docMk/>
            <pc:sldMk cId="3810747870" sldId="257"/>
            <ac:picMk id="4" creationId="{50099955-9484-AEAA-FE55-F4DA19CA3385}"/>
          </ac:picMkLst>
        </pc:picChg>
        <pc:picChg chg="add del mod">
          <ac:chgData name="Erin Soper" userId="S::erins@islandwood.org::cff00818-1452-4cd7-affb-78d6a656adc7" providerId="AD" clId="Web-{28CF88D2-B349-4C24-B8FA-BA74FC950B7D}" dt="2022-11-13T02:59:17.995" v="61"/>
          <ac:picMkLst>
            <pc:docMk/>
            <pc:sldMk cId="3810747870" sldId="257"/>
            <ac:picMk id="7" creationId="{AD1CDF9F-B859-0F4A-0732-44A24FD88108}"/>
          </ac:picMkLst>
        </pc:picChg>
        <pc:picChg chg="add mod ord">
          <ac:chgData name="Erin Soper" userId="S::erins@islandwood.org::cff00818-1452-4cd7-affb-78d6a656adc7" providerId="AD" clId="Web-{28CF88D2-B349-4C24-B8FA-BA74FC950B7D}" dt="2022-11-13T06:20:26.580" v="439" actId="1076"/>
          <ac:picMkLst>
            <pc:docMk/>
            <pc:sldMk cId="3810747870" sldId="257"/>
            <ac:picMk id="9" creationId="{7033EF38-C864-22D8-1554-580491A5F04C}"/>
          </ac:picMkLst>
        </pc:picChg>
        <pc:picChg chg="add del mod">
          <ac:chgData name="Erin Soper" userId="S::erins@islandwood.org::cff00818-1452-4cd7-affb-78d6a656adc7" providerId="AD" clId="Web-{28CF88D2-B349-4C24-B8FA-BA74FC950B7D}" dt="2022-11-12T03:56:12.856" v="43"/>
          <ac:picMkLst>
            <pc:docMk/>
            <pc:sldMk cId="3810747870" sldId="257"/>
            <ac:picMk id="10" creationId="{A7E90944-F025-0D11-DCBC-B642185B878B}"/>
          </ac:picMkLst>
        </pc:picChg>
        <pc:picChg chg="add del mod">
          <ac:chgData name="Erin Soper" userId="S::erins@islandwood.org::cff00818-1452-4cd7-affb-78d6a656adc7" providerId="AD" clId="Web-{28CF88D2-B349-4C24-B8FA-BA74FC950B7D}" dt="2022-11-13T02:58:17.931" v="56"/>
          <ac:picMkLst>
            <pc:docMk/>
            <pc:sldMk cId="3810747870" sldId="257"/>
            <ac:picMk id="16" creationId="{0782C717-7381-9DA6-76F2-EFF50652B919}"/>
          </ac:picMkLst>
        </pc:picChg>
      </pc:sldChg>
      <pc:sldChg chg="addSp delSp modSp">
        <pc:chgData name="Erin Soper" userId="S::erins@islandwood.org::cff00818-1452-4cd7-affb-78d6a656adc7" providerId="AD" clId="Web-{28CF88D2-B349-4C24-B8FA-BA74FC950B7D}" dt="2022-11-13T06:17:59.336" v="430" actId="1076"/>
        <pc:sldMkLst>
          <pc:docMk/>
          <pc:sldMk cId="3309941536" sldId="263"/>
        </pc:sldMkLst>
        <pc:spChg chg="del mod">
          <ac:chgData name="Erin Soper" userId="S::erins@islandwood.org::cff00818-1452-4cd7-affb-78d6a656adc7" providerId="AD" clId="Web-{28CF88D2-B349-4C24-B8FA-BA74FC950B7D}" dt="2022-11-13T05:36:05.566" v="188"/>
          <ac:spMkLst>
            <pc:docMk/>
            <pc:sldMk cId="3309941536" sldId="263"/>
            <ac:spMk id="2" creationId="{30DC15A3-95F1-6392-3323-8C94628162C9}"/>
          </ac:spMkLst>
        </pc:spChg>
        <pc:spChg chg="del">
          <ac:chgData name="Erin Soper" userId="S::erins@islandwood.org::cff00818-1452-4cd7-affb-78d6a656adc7" providerId="AD" clId="Web-{28CF88D2-B349-4C24-B8FA-BA74FC950B7D}" dt="2022-11-13T05:40:56.961" v="232"/>
          <ac:spMkLst>
            <pc:docMk/>
            <pc:sldMk cId="3309941536" sldId="263"/>
            <ac:spMk id="3" creationId="{FF5596ED-6063-FA56-694B-CBE3D430993E}"/>
          </ac:spMkLst>
        </pc:spChg>
        <pc:spChg chg="del mod">
          <ac:chgData name="Erin Soper" userId="S::erins@islandwood.org::cff00818-1452-4cd7-affb-78d6a656adc7" providerId="AD" clId="Web-{28CF88D2-B349-4C24-B8FA-BA74FC950B7D}" dt="2022-11-13T05:40:55.320" v="231"/>
          <ac:spMkLst>
            <pc:docMk/>
            <pc:sldMk cId="3309941536" sldId="263"/>
            <ac:spMk id="7" creationId="{96908999-0EDB-8420-104B-28A6E14270A8}"/>
          </ac:spMkLst>
        </pc:spChg>
        <pc:spChg chg="add del mod">
          <ac:chgData name="Erin Soper" userId="S::erins@islandwood.org::cff00818-1452-4cd7-affb-78d6a656adc7" providerId="AD" clId="Web-{28CF88D2-B349-4C24-B8FA-BA74FC950B7D}" dt="2022-11-13T05:36:21.848" v="190"/>
          <ac:spMkLst>
            <pc:docMk/>
            <pc:sldMk cId="3309941536" sldId="263"/>
            <ac:spMk id="17" creationId="{23CFBB04-2E04-BBEE-43F9-37A3BB7DE4FE}"/>
          </ac:spMkLst>
        </pc:spChg>
        <pc:spChg chg="add mod">
          <ac:chgData name="Erin Soper" userId="S::erins@islandwood.org::cff00818-1452-4cd7-affb-78d6a656adc7" providerId="AD" clId="Web-{28CF88D2-B349-4C24-B8FA-BA74FC950B7D}" dt="2022-11-13T06:06:52.576" v="358" actId="20577"/>
          <ac:spMkLst>
            <pc:docMk/>
            <pc:sldMk cId="3309941536" sldId="263"/>
            <ac:spMk id="19" creationId="{9FAC1097-F409-EF4A-5EF6-86E2C43FE3FD}"/>
          </ac:spMkLst>
        </pc:spChg>
        <pc:spChg chg="add mod">
          <ac:chgData name="Erin Soper" userId="S::erins@islandwood.org::cff00818-1452-4cd7-affb-78d6a656adc7" providerId="AD" clId="Web-{28CF88D2-B349-4C24-B8FA-BA74FC950B7D}" dt="2022-11-13T06:17:59.336" v="430" actId="1076"/>
          <ac:spMkLst>
            <pc:docMk/>
            <pc:sldMk cId="3309941536" sldId="263"/>
            <ac:spMk id="22" creationId="{50E1C1AD-C195-B80C-69AA-3900B5A1B0A5}"/>
          </ac:spMkLst>
        </pc:spChg>
        <pc:spChg chg="add mod">
          <ac:chgData name="Erin Soper" userId="S::erins@islandwood.org::cff00818-1452-4cd7-affb-78d6a656adc7" providerId="AD" clId="Web-{28CF88D2-B349-4C24-B8FA-BA74FC950B7D}" dt="2022-11-13T06:17:42.819" v="429" actId="14100"/>
          <ac:spMkLst>
            <pc:docMk/>
            <pc:sldMk cId="3309941536" sldId="263"/>
            <ac:spMk id="23" creationId="{F921C167-4686-A685-5A6C-FF85079D7858}"/>
          </ac:spMkLst>
        </pc:spChg>
        <pc:spChg chg="add del">
          <ac:chgData name="Erin Soper" userId="S::erins@islandwood.org::cff00818-1452-4cd7-affb-78d6a656adc7" providerId="AD" clId="Web-{28CF88D2-B349-4C24-B8FA-BA74FC950B7D}" dt="2022-11-13T05:53:53.657" v="323"/>
          <ac:spMkLst>
            <pc:docMk/>
            <pc:sldMk cId="3309941536" sldId="263"/>
            <ac:spMk id="27" creationId="{F921C167-4686-A685-5A6C-FF85079D7858}"/>
          </ac:spMkLst>
        </pc:spChg>
        <pc:spChg chg="add mod">
          <ac:chgData name="Erin Soper" userId="S::erins@islandwood.org::cff00818-1452-4cd7-affb-78d6a656adc7" providerId="AD" clId="Web-{28CF88D2-B349-4C24-B8FA-BA74FC950B7D}" dt="2022-11-13T06:08:12.644" v="366" actId="1076"/>
          <ac:spMkLst>
            <pc:docMk/>
            <pc:sldMk cId="3309941536" sldId="263"/>
            <ac:spMk id="29" creationId="{FA048D0B-010B-C1CE-73FD-01DE4680A9A8}"/>
          </ac:spMkLst>
        </pc:spChg>
        <pc:spChg chg="add mod">
          <ac:chgData name="Erin Soper" userId="S::erins@islandwood.org::cff00818-1452-4cd7-affb-78d6a656adc7" providerId="AD" clId="Web-{28CF88D2-B349-4C24-B8FA-BA74FC950B7D}" dt="2022-11-13T06:08:16.941" v="367" actId="1076"/>
          <ac:spMkLst>
            <pc:docMk/>
            <pc:sldMk cId="3309941536" sldId="263"/>
            <ac:spMk id="31" creationId="{76BC1756-4D1E-C574-0C64-182FB499AD65}"/>
          </ac:spMkLst>
        </pc:spChg>
        <pc:spChg chg="add mod">
          <ac:chgData name="Erin Soper" userId="S::erins@islandwood.org::cff00818-1452-4cd7-affb-78d6a656adc7" providerId="AD" clId="Web-{28CF88D2-B349-4C24-B8FA-BA74FC950B7D}" dt="2022-11-13T06:08:44.427" v="371" actId="1076"/>
          <ac:spMkLst>
            <pc:docMk/>
            <pc:sldMk cId="3309941536" sldId="263"/>
            <ac:spMk id="33" creationId="{C9969B5D-2B0B-BC57-FBD5-CA91BBC28D63}"/>
          </ac:spMkLst>
        </pc:spChg>
        <pc:spChg chg="add mod">
          <ac:chgData name="Erin Soper" userId="S::erins@islandwood.org::cff00818-1452-4cd7-affb-78d6a656adc7" providerId="AD" clId="Web-{28CF88D2-B349-4C24-B8FA-BA74FC950B7D}" dt="2022-11-13T06:08:08.706" v="365" actId="1076"/>
          <ac:spMkLst>
            <pc:docMk/>
            <pc:sldMk cId="3309941536" sldId="263"/>
            <ac:spMk id="35" creationId="{205F31B3-0F38-C670-1ED6-C01F57C61640}"/>
          </ac:spMkLst>
        </pc:spChg>
        <pc:spChg chg="add del">
          <ac:chgData name="Erin Soper" userId="S::erins@islandwood.org::cff00818-1452-4cd7-affb-78d6a656adc7" providerId="AD" clId="Web-{28CF88D2-B349-4C24-B8FA-BA74FC950B7D}" dt="2022-11-13T05:55:01.834" v="333"/>
          <ac:spMkLst>
            <pc:docMk/>
            <pc:sldMk cId="3309941536" sldId="263"/>
            <ac:spMk id="37" creationId="{0628498C-0CAE-C79B-4053-C63FEBE2ADEE}"/>
          </ac:spMkLst>
        </pc:spChg>
        <pc:spChg chg="add mod">
          <ac:chgData name="Erin Soper" userId="S::erins@islandwood.org::cff00818-1452-4cd7-affb-78d6a656adc7" providerId="AD" clId="Web-{28CF88D2-B349-4C24-B8FA-BA74FC950B7D}" dt="2022-11-13T06:09:56.542" v="376" actId="1076"/>
          <ac:spMkLst>
            <pc:docMk/>
            <pc:sldMk cId="3309941536" sldId="263"/>
            <ac:spMk id="39" creationId="{8CA0BBB2-8D53-F777-AF74-ED293DE506A8}"/>
          </ac:spMkLst>
        </pc:spChg>
        <pc:spChg chg="add mod">
          <ac:chgData name="Erin Soper" userId="S::erins@islandwood.org::cff00818-1452-4cd7-affb-78d6a656adc7" providerId="AD" clId="Web-{28CF88D2-B349-4C24-B8FA-BA74FC950B7D}" dt="2022-11-13T06:11:42.455" v="394" actId="20577"/>
          <ac:spMkLst>
            <pc:docMk/>
            <pc:sldMk cId="3309941536" sldId="263"/>
            <ac:spMk id="41" creationId="{3784C11E-2626-0A0D-F615-747316EF0B91}"/>
          </ac:spMkLst>
        </pc:spChg>
        <pc:grpChg chg="add del mod">
          <ac:chgData name="Erin Soper" userId="S::erins@islandwood.org::cff00818-1452-4cd7-affb-78d6a656adc7" providerId="AD" clId="Web-{28CF88D2-B349-4C24-B8FA-BA74FC950B7D}" dt="2022-11-13T06:15:42.904" v="412"/>
          <ac:grpSpMkLst>
            <pc:docMk/>
            <pc:sldMk cId="3309941536" sldId="263"/>
            <ac:grpSpMk id="26" creationId="{BA8C9523-471B-DD20-0489-01D4E49658EE}"/>
          </ac:grpSpMkLst>
        </pc:grpChg>
        <pc:grpChg chg="add mod">
          <ac:chgData name="Erin Soper" userId="S::erins@islandwood.org::cff00818-1452-4cd7-affb-78d6a656adc7" providerId="AD" clId="Web-{28CF88D2-B349-4C24-B8FA-BA74FC950B7D}" dt="2022-11-13T06:12:31.459" v="396" actId="1076"/>
          <ac:grpSpMkLst>
            <pc:docMk/>
            <pc:sldMk cId="3309941536" sldId="263"/>
            <ac:grpSpMk id="42" creationId="{D2E5D4C1-A9D8-A7BE-2D45-B0A9838DC6EE}"/>
          </ac:grpSpMkLst>
        </pc:grpChg>
        <pc:grpChg chg="add mod">
          <ac:chgData name="Erin Soper" userId="S::erins@islandwood.org::cff00818-1452-4cd7-affb-78d6a656adc7" providerId="AD" clId="Web-{28CF88D2-B349-4C24-B8FA-BA74FC950B7D}" dt="2022-11-13T06:12:54.804" v="398" actId="1076"/>
          <ac:grpSpMkLst>
            <pc:docMk/>
            <pc:sldMk cId="3309941536" sldId="263"/>
            <ac:grpSpMk id="43" creationId="{2D4ED4F6-2DD4-DECC-E0FA-1DE0C2CA32DC}"/>
          </ac:grpSpMkLst>
        </pc:grpChg>
        <pc:grpChg chg="add mod">
          <ac:chgData name="Erin Soper" userId="S::erins@islandwood.org::cff00818-1452-4cd7-affb-78d6a656adc7" providerId="AD" clId="Web-{28CF88D2-B349-4C24-B8FA-BA74FC950B7D}" dt="2022-11-13T06:12:48.226" v="397" actId="1076"/>
          <ac:grpSpMkLst>
            <pc:docMk/>
            <pc:sldMk cId="3309941536" sldId="263"/>
            <ac:grpSpMk id="44" creationId="{98734B78-E8B1-E5AA-E50D-01CA406C1489}"/>
          </ac:grpSpMkLst>
        </pc:grpChg>
        <pc:grpChg chg="add mod">
          <ac:chgData name="Erin Soper" userId="S::erins@islandwood.org::cff00818-1452-4cd7-affb-78d6a656adc7" providerId="AD" clId="Web-{28CF88D2-B349-4C24-B8FA-BA74FC950B7D}" dt="2022-11-13T06:13:19.118" v="401" actId="1076"/>
          <ac:grpSpMkLst>
            <pc:docMk/>
            <pc:sldMk cId="3309941536" sldId="263"/>
            <ac:grpSpMk id="45" creationId="{58489E53-5E06-C073-06A6-5C2067F24CEE}"/>
          </ac:grpSpMkLst>
        </pc:grpChg>
        <pc:picChg chg="add del mod">
          <ac:chgData name="Erin Soper" userId="S::erins@islandwood.org::cff00818-1452-4cd7-affb-78d6a656adc7" providerId="AD" clId="Web-{28CF88D2-B349-4C24-B8FA-BA74FC950B7D}" dt="2022-11-12T03:28:48.243" v="1"/>
          <ac:picMkLst>
            <pc:docMk/>
            <pc:sldMk cId="3309941536" sldId="263"/>
            <ac:picMk id="5" creationId="{2F488627-CAD5-6352-5C67-45B36CB86BA7}"/>
          </ac:picMkLst>
        </pc:picChg>
        <pc:picChg chg="add mod">
          <ac:chgData name="Erin Soper" userId="S::erins@islandwood.org::cff00818-1452-4cd7-affb-78d6a656adc7" providerId="AD" clId="Web-{28CF88D2-B349-4C24-B8FA-BA74FC950B7D}" dt="2022-11-13T06:13:09.165" v="400" actId="14100"/>
          <ac:picMkLst>
            <pc:docMk/>
            <pc:sldMk cId="3309941536" sldId="263"/>
            <ac:picMk id="6" creationId="{B3C8D077-03A0-C8BE-DFA9-2162C861CD78}"/>
          </ac:picMkLst>
        </pc:picChg>
        <pc:picChg chg="add del mod">
          <ac:chgData name="Erin Soper" userId="S::erins@islandwood.org::cff00818-1452-4cd7-affb-78d6a656adc7" providerId="AD" clId="Web-{28CF88D2-B349-4C24-B8FA-BA74FC950B7D}" dt="2022-11-13T05:33:44.585" v="181"/>
          <ac:picMkLst>
            <pc:docMk/>
            <pc:sldMk cId="3309941536" sldId="263"/>
            <ac:picMk id="8" creationId="{38CC94CE-5758-043C-C75B-2718F5068DFF}"/>
          </ac:picMkLst>
        </pc:picChg>
        <pc:picChg chg="add del mod">
          <ac:chgData name="Erin Soper" userId="S::erins@islandwood.org::cff00818-1452-4cd7-affb-78d6a656adc7" providerId="AD" clId="Web-{28CF88D2-B349-4C24-B8FA-BA74FC950B7D}" dt="2022-11-13T05:42:21.003" v="254"/>
          <ac:picMkLst>
            <pc:docMk/>
            <pc:sldMk cId="3309941536" sldId="263"/>
            <ac:picMk id="9" creationId="{D09F0606-63EB-8354-5A75-8904CD91901F}"/>
          </ac:picMkLst>
        </pc:picChg>
        <pc:picChg chg="add mod">
          <ac:chgData name="Erin Soper" userId="S::erins@islandwood.org::cff00818-1452-4cd7-affb-78d6a656adc7" providerId="AD" clId="Web-{28CF88D2-B349-4C24-B8FA-BA74FC950B7D}" dt="2022-11-13T06:07:20.734" v="360" actId="1076"/>
          <ac:picMkLst>
            <pc:docMk/>
            <pc:sldMk cId="3309941536" sldId="263"/>
            <ac:picMk id="10" creationId="{8B49D89D-BF1D-8F8B-BC59-650A1A576C83}"/>
          </ac:picMkLst>
        </pc:picChg>
        <pc:picChg chg="add mod">
          <ac:chgData name="Erin Soper" userId="S::erins@islandwood.org::cff00818-1452-4cd7-affb-78d6a656adc7" providerId="AD" clId="Web-{28CF88D2-B349-4C24-B8FA-BA74FC950B7D}" dt="2022-11-13T06:07:47.142" v="363" actId="1076"/>
          <ac:picMkLst>
            <pc:docMk/>
            <pc:sldMk cId="3309941536" sldId="263"/>
            <ac:picMk id="11" creationId="{3275BA11-757C-18B1-E013-CD9DB4C617E3}"/>
          </ac:picMkLst>
        </pc:picChg>
        <pc:picChg chg="add mod">
          <ac:chgData name="Erin Soper" userId="S::erins@islandwood.org::cff00818-1452-4cd7-affb-78d6a656adc7" providerId="AD" clId="Web-{28CF88D2-B349-4C24-B8FA-BA74FC950B7D}" dt="2022-11-13T06:07:24.547" v="361" actId="1076"/>
          <ac:picMkLst>
            <pc:docMk/>
            <pc:sldMk cId="3309941536" sldId="263"/>
            <ac:picMk id="13" creationId="{A4FEC0DE-50A7-BF72-A4C4-BA3138D451A0}"/>
          </ac:picMkLst>
        </pc:picChg>
        <pc:picChg chg="add del mod">
          <ac:chgData name="Erin Soper" userId="S::erins@islandwood.org::cff00818-1452-4cd7-affb-78d6a656adc7" providerId="AD" clId="Web-{28CF88D2-B349-4C24-B8FA-BA74FC950B7D}" dt="2022-11-13T05:40:49.742" v="229"/>
          <ac:picMkLst>
            <pc:docMk/>
            <pc:sldMk cId="3309941536" sldId="263"/>
            <ac:picMk id="15" creationId="{9C393B25-7C93-8CF8-0902-0783C7DD1CE1}"/>
          </ac:picMkLst>
        </pc:picChg>
        <pc:picChg chg="add del mod">
          <ac:chgData name="Erin Soper" userId="S::erins@islandwood.org::cff00818-1452-4cd7-affb-78d6a656adc7" providerId="AD" clId="Web-{28CF88D2-B349-4C24-B8FA-BA74FC950B7D}" dt="2022-11-13T05:33:29.521" v="179"/>
          <ac:picMkLst>
            <pc:docMk/>
            <pc:sldMk cId="3309941536" sldId="263"/>
            <ac:picMk id="16" creationId="{9E34C475-5844-43CB-FC57-06A504B6D412}"/>
          </ac:picMkLst>
        </pc:picChg>
        <pc:picChg chg="add mod topLvl modCrop">
          <ac:chgData name="Erin Soper" userId="S::erins@islandwood.org::cff00818-1452-4cd7-affb-78d6a656adc7" providerId="AD" clId="Web-{28CF88D2-B349-4C24-B8FA-BA74FC950B7D}" dt="2022-11-13T06:15:42.904" v="412"/>
          <ac:picMkLst>
            <pc:docMk/>
            <pc:sldMk cId="3309941536" sldId="263"/>
            <ac:picMk id="21" creationId="{BC520236-5E9B-1782-5257-4BFA8F7C5013}"/>
          </ac:picMkLst>
        </pc:picChg>
        <pc:cxnChg chg="add del mod ord">
          <ac:chgData name="Erin Soper" userId="S::erins@islandwood.org::cff00818-1452-4cd7-affb-78d6a656adc7" providerId="AD" clId="Web-{28CF88D2-B349-4C24-B8FA-BA74FC950B7D}" dt="2022-11-13T06:15:37.451" v="411"/>
          <ac:cxnSpMkLst>
            <pc:docMk/>
            <pc:sldMk cId="3309941536" sldId="263"/>
            <ac:cxnSpMk id="24" creationId="{CD6573A8-0337-FD30-2005-3CA3F71A6AF4}"/>
          </ac:cxnSpMkLst>
        </pc:cxnChg>
        <pc:cxnChg chg="add del mod topLvl">
          <ac:chgData name="Erin Soper" userId="S::erins@islandwood.org::cff00818-1452-4cd7-affb-78d6a656adc7" providerId="AD" clId="Web-{28CF88D2-B349-4C24-B8FA-BA74FC950B7D}" dt="2022-11-13T06:15:42.904" v="412"/>
          <ac:cxnSpMkLst>
            <pc:docMk/>
            <pc:sldMk cId="3309941536" sldId="263"/>
            <ac:cxnSpMk id="25" creationId="{753E8A3E-4FC4-7C66-463F-46CA740E757E}"/>
          </ac:cxnSpMkLst>
        </pc:cxnChg>
        <pc:cxnChg chg="add mod">
          <ac:chgData name="Erin Soper" userId="S::erins@islandwood.org::cff00818-1452-4cd7-affb-78d6a656adc7" providerId="AD" clId="Web-{28CF88D2-B349-4C24-B8FA-BA74FC950B7D}" dt="2022-11-13T06:16:49.893" v="418"/>
          <ac:cxnSpMkLst>
            <pc:docMk/>
            <pc:sldMk cId="3309941536" sldId="263"/>
            <ac:cxnSpMk id="46" creationId="{62D2E093-DA1C-DAAE-0F16-5F76DBE75425}"/>
          </ac:cxnSpMkLst>
        </pc:cxnChg>
        <pc:cxnChg chg="add del mod">
          <ac:chgData name="Erin Soper" userId="S::erins@islandwood.org::cff00818-1452-4cd7-affb-78d6a656adc7" providerId="AD" clId="Web-{28CF88D2-B349-4C24-B8FA-BA74FC950B7D}" dt="2022-11-13T06:17:07.629" v="423"/>
          <ac:cxnSpMkLst>
            <pc:docMk/>
            <pc:sldMk cId="3309941536" sldId="263"/>
            <ac:cxnSpMk id="47" creationId="{69FA70F5-0800-654D-19E9-07FA498418DF}"/>
          </ac:cxnSpMkLst>
        </pc:cxnChg>
        <pc:cxnChg chg="add mod">
          <ac:chgData name="Erin Soper" userId="S::erins@islandwood.org::cff00818-1452-4cd7-affb-78d6a656adc7" providerId="AD" clId="Web-{28CF88D2-B349-4C24-B8FA-BA74FC950B7D}" dt="2022-11-13T06:17:27.380" v="427" actId="14100"/>
          <ac:cxnSpMkLst>
            <pc:docMk/>
            <pc:sldMk cId="3309941536" sldId="263"/>
            <ac:cxnSpMk id="48" creationId="{034307D4-BDE7-9C05-911C-ED9E7F3FE220}"/>
          </ac:cxnSpMkLst>
        </pc:cxnChg>
      </pc:sldChg>
      <pc:sldChg chg="addSp delSp modSp">
        <pc:chgData name="Erin Soper" userId="S::erins@islandwood.org::cff00818-1452-4cd7-affb-78d6a656adc7" providerId="AD" clId="Web-{28CF88D2-B349-4C24-B8FA-BA74FC950B7D}" dt="2022-11-13T06:34:33.768" v="505" actId="1076"/>
        <pc:sldMkLst>
          <pc:docMk/>
          <pc:sldMk cId="613284172" sldId="278"/>
        </pc:sldMkLst>
        <pc:spChg chg="del mod">
          <ac:chgData name="Erin Soper" userId="S::erins@islandwood.org::cff00818-1452-4cd7-affb-78d6a656adc7" providerId="AD" clId="Web-{28CF88D2-B349-4C24-B8FA-BA74FC950B7D}" dt="2022-11-13T06:18:31.025" v="432"/>
          <ac:spMkLst>
            <pc:docMk/>
            <pc:sldMk cId="613284172" sldId="278"/>
            <ac:spMk id="2" creationId="{30DC15A3-95F1-6392-3323-8C94628162C9}"/>
          </ac:spMkLst>
        </pc:spChg>
        <pc:spChg chg="del mod">
          <ac:chgData name="Erin Soper" userId="S::erins@islandwood.org::cff00818-1452-4cd7-affb-78d6a656adc7" providerId="AD" clId="Web-{28CF88D2-B349-4C24-B8FA-BA74FC950B7D}" dt="2022-11-13T06:06:16.573" v="350"/>
          <ac:spMkLst>
            <pc:docMk/>
            <pc:sldMk cId="613284172" sldId="278"/>
            <ac:spMk id="3" creationId="{FF5596ED-6063-FA56-694B-CBE3D430993E}"/>
          </ac:spMkLst>
        </pc:spChg>
        <pc:spChg chg="del mod">
          <ac:chgData name="Erin Soper" userId="S::erins@islandwood.org::cff00818-1452-4cd7-affb-78d6a656adc7" providerId="AD" clId="Web-{28CF88D2-B349-4C24-B8FA-BA74FC950B7D}" dt="2022-11-13T06:06:20.589" v="352"/>
          <ac:spMkLst>
            <pc:docMk/>
            <pc:sldMk cId="613284172" sldId="278"/>
            <ac:spMk id="7" creationId="{96908999-0EDB-8420-104B-28A6E14270A8}"/>
          </ac:spMkLst>
        </pc:spChg>
        <pc:spChg chg="add del mod">
          <ac:chgData name="Erin Soper" userId="S::erins@islandwood.org::cff00818-1452-4cd7-affb-78d6a656adc7" providerId="AD" clId="Web-{28CF88D2-B349-4C24-B8FA-BA74FC950B7D}" dt="2022-11-13T06:19:14.778" v="435"/>
          <ac:spMkLst>
            <pc:docMk/>
            <pc:sldMk cId="613284172" sldId="278"/>
            <ac:spMk id="18" creationId="{0193C80A-3A8F-8C10-2FC3-70F91E69E3F9}"/>
          </ac:spMkLst>
        </pc:spChg>
        <pc:spChg chg="add">
          <ac:chgData name="Erin Soper" userId="S::erins@islandwood.org::cff00818-1452-4cd7-affb-78d6a656adc7" providerId="AD" clId="Web-{28CF88D2-B349-4C24-B8FA-BA74FC950B7D}" dt="2022-11-13T06:19:00.152" v="433"/>
          <ac:spMkLst>
            <pc:docMk/>
            <pc:sldMk cId="613284172" sldId="278"/>
            <ac:spMk id="20" creationId="{655C170A-7FEE-ED41-8BEC-2E5768DEB8BC}"/>
          </ac:spMkLst>
        </pc:spChg>
        <pc:spChg chg="add mod">
          <ac:chgData name="Erin Soper" userId="S::erins@islandwood.org::cff00818-1452-4cd7-affb-78d6a656adc7" providerId="AD" clId="Web-{28CF88D2-B349-4C24-B8FA-BA74FC950B7D}" dt="2022-11-13T06:31:24.832" v="488" actId="1076"/>
          <ac:spMkLst>
            <pc:docMk/>
            <pc:sldMk cId="613284172" sldId="278"/>
            <ac:spMk id="21" creationId="{24FE7ABA-001A-6B1B-FED3-A3D15D1E5E60}"/>
          </ac:spMkLst>
        </pc:spChg>
        <pc:spChg chg="add del mod">
          <ac:chgData name="Erin Soper" userId="S::erins@islandwood.org::cff00818-1452-4cd7-affb-78d6a656adc7" providerId="AD" clId="Web-{28CF88D2-B349-4C24-B8FA-BA74FC950B7D}" dt="2022-11-13T06:26:09.326" v="465"/>
          <ac:spMkLst>
            <pc:docMk/>
            <pc:sldMk cId="613284172" sldId="278"/>
            <ac:spMk id="22" creationId="{24FE7ABA-001A-6B1B-FED3-A3D15D1E5E60}"/>
          </ac:spMkLst>
        </pc:spChg>
        <pc:spChg chg="add mod">
          <ac:chgData name="Erin Soper" userId="S::erins@islandwood.org::cff00818-1452-4cd7-affb-78d6a656adc7" providerId="AD" clId="Web-{28CF88D2-B349-4C24-B8FA-BA74FC950B7D}" dt="2022-11-13T06:31:18.613" v="487" actId="1076"/>
          <ac:spMkLst>
            <pc:docMk/>
            <pc:sldMk cId="613284172" sldId="278"/>
            <ac:spMk id="23" creationId="{293D56BC-D3E1-22F2-B59B-E27D3BAA4DE2}"/>
          </ac:spMkLst>
        </pc:spChg>
        <pc:spChg chg="add mod">
          <ac:chgData name="Erin Soper" userId="S::erins@islandwood.org::cff00818-1452-4cd7-affb-78d6a656adc7" providerId="AD" clId="Web-{28CF88D2-B349-4C24-B8FA-BA74FC950B7D}" dt="2022-11-13T06:34:33.768" v="505" actId="1076"/>
          <ac:spMkLst>
            <pc:docMk/>
            <pc:sldMk cId="613284172" sldId="278"/>
            <ac:spMk id="25" creationId="{40CCFD21-3FB7-9B2B-F18D-FDE67551EACA}"/>
          </ac:spMkLst>
        </pc:spChg>
        <pc:spChg chg="add mod">
          <ac:chgData name="Erin Soper" userId="S::erins@islandwood.org::cff00818-1452-4cd7-affb-78d6a656adc7" providerId="AD" clId="Web-{28CF88D2-B349-4C24-B8FA-BA74FC950B7D}" dt="2022-11-13T06:34:14.173" v="502" actId="1076"/>
          <ac:spMkLst>
            <pc:docMk/>
            <pc:sldMk cId="613284172" sldId="278"/>
            <ac:spMk id="27" creationId="{F6C899B2-2DA5-46D8-23C3-3B96CACF0C95}"/>
          </ac:spMkLst>
        </pc:spChg>
        <pc:spChg chg="add mod">
          <ac:chgData name="Erin Soper" userId="S::erins@islandwood.org::cff00818-1452-4cd7-affb-78d6a656adc7" providerId="AD" clId="Web-{28CF88D2-B349-4C24-B8FA-BA74FC950B7D}" dt="2022-11-13T06:34:05.485" v="501" actId="1076"/>
          <ac:spMkLst>
            <pc:docMk/>
            <pc:sldMk cId="613284172" sldId="278"/>
            <ac:spMk id="29" creationId="{AC08E319-C6F7-A91B-2770-1FB8A72F31DB}"/>
          </ac:spMkLst>
        </pc:spChg>
        <pc:picChg chg="add mod">
          <ac:chgData name="Erin Soper" userId="S::erins@islandwood.org::cff00818-1452-4cd7-affb-78d6a656adc7" providerId="AD" clId="Web-{28CF88D2-B349-4C24-B8FA-BA74FC950B7D}" dt="2022-11-13T06:27:12.956" v="469" actId="1076"/>
          <ac:picMkLst>
            <pc:docMk/>
            <pc:sldMk cId="613284172" sldId="278"/>
            <ac:picMk id="5" creationId="{9EA452F7-6CE8-63E9-C294-5C92C735AFA3}"/>
          </ac:picMkLst>
        </pc:picChg>
        <pc:picChg chg="add mod">
          <ac:chgData name="Erin Soper" userId="S::erins@islandwood.org::cff00818-1452-4cd7-affb-78d6a656adc7" providerId="AD" clId="Web-{28CF88D2-B349-4C24-B8FA-BA74FC950B7D}" dt="2022-11-13T06:28:36.977" v="477" actId="1076"/>
          <ac:picMkLst>
            <pc:docMk/>
            <pc:sldMk cId="613284172" sldId="278"/>
            <ac:picMk id="6" creationId="{0F291D9F-20FB-EF58-2C8D-D123E18A4465}"/>
          </ac:picMkLst>
        </pc:picChg>
        <pc:picChg chg="add del mod">
          <ac:chgData name="Erin Soper" userId="S::erins@islandwood.org::cff00818-1452-4cd7-affb-78d6a656adc7" providerId="AD" clId="Web-{28CF88D2-B349-4C24-B8FA-BA74FC950B7D}" dt="2022-11-13T06:03:19.262" v="344"/>
          <ac:picMkLst>
            <pc:docMk/>
            <pc:sldMk cId="613284172" sldId="278"/>
            <ac:picMk id="8" creationId="{D1F4EDC7-EFA6-1478-6278-EA7E2746C328}"/>
          </ac:picMkLst>
        </pc:picChg>
        <pc:picChg chg="add mod">
          <ac:chgData name="Erin Soper" userId="S::erins@islandwood.org::cff00818-1452-4cd7-affb-78d6a656adc7" providerId="AD" clId="Web-{28CF88D2-B349-4C24-B8FA-BA74FC950B7D}" dt="2022-11-13T06:27:38.848" v="472" actId="1076"/>
          <ac:picMkLst>
            <pc:docMk/>
            <pc:sldMk cId="613284172" sldId="278"/>
            <ac:picMk id="9" creationId="{029C3C30-FD95-B7D3-81C3-250E5EEE339F}"/>
          </ac:picMkLst>
        </pc:picChg>
        <pc:picChg chg="add del mod">
          <ac:chgData name="Erin Soper" userId="S::erins@islandwood.org::cff00818-1452-4cd7-affb-78d6a656adc7" providerId="AD" clId="Web-{28CF88D2-B349-4C24-B8FA-BA74FC950B7D}" dt="2022-11-13T05:56:04.323" v="341"/>
          <ac:picMkLst>
            <pc:docMk/>
            <pc:sldMk cId="613284172" sldId="278"/>
            <ac:picMk id="10" creationId="{7CB3DF78-E0C4-076C-0867-9BAE101218D6}"/>
          </ac:picMkLst>
        </pc:picChg>
        <pc:picChg chg="add del mod">
          <ac:chgData name="Erin Soper" userId="S::erins@islandwood.org::cff00818-1452-4cd7-affb-78d6a656adc7" providerId="AD" clId="Web-{28CF88D2-B349-4C24-B8FA-BA74FC950B7D}" dt="2022-11-13T06:06:11.370" v="348"/>
          <ac:picMkLst>
            <pc:docMk/>
            <pc:sldMk cId="613284172" sldId="278"/>
            <ac:picMk id="11" creationId="{7F3F9D2B-2EEE-CF55-6543-1ED2849585D0}"/>
          </ac:picMkLst>
        </pc:picChg>
        <pc:picChg chg="add mod">
          <ac:chgData name="Erin Soper" userId="S::erins@islandwood.org::cff00818-1452-4cd7-affb-78d6a656adc7" providerId="AD" clId="Web-{28CF88D2-B349-4C24-B8FA-BA74FC950B7D}" dt="2022-11-13T06:27:59.834" v="475" actId="14100"/>
          <ac:picMkLst>
            <pc:docMk/>
            <pc:sldMk cId="613284172" sldId="278"/>
            <ac:picMk id="13" creationId="{829AA900-E97F-06EA-3369-48260980B4A0}"/>
          </ac:picMkLst>
        </pc:picChg>
        <pc:picChg chg="add mod">
          <ac:chgData name="Erin Soper" userId="S::erins@islandwood.org::cff00818-1452-4cd7-affb-78d6a656adc7" providerId="AD" clId="Web-{28CF88D2-B349-4C24-B8FA-BA74FC950B7D}" dt="2022-11-13T06:27:46.036" v="473" actId="1076"/>
          <ac:picMkLst>
            <pc:docMk/>
            <pc:sldMk cId="613284172" sldId="278"/>
            <ac:picMk id="15" creationId="{282927FD-A51E-348C-F9BA-956E65AAF878}"/>
          </ac:picMkLst>
        </pc:picChg>
        <pc:picChg chg="add del mod">
          <ac:chgData name="Erin Soper" userId="S::erins@islandwood.org::cff00818-1452-4cd7-affb-78d6a656adc7" providerId="AD" clId="Web-{28CF88D2-B349-4C24-B8FA-BA74FC950B7D}" dt="2022-11-13T06:03:27.403" v="345"/>
          <ac:picMkLst>
            <pc:docMk/>
            <pc:sldMk cId="613284172" sldId="278"/>
            <ac:picMk id="16" creationId="{B43D6722-4576-A5EE-009A-78C48FCCDC3A}"/>
          </ac:picMkLst>
        </pc:picChg>
      </pc:sldChg>
      <pc:sldChg chg="addSp delSp modSp">
        <pc:chgData name="Erin Soper" userId="S::erins@islandwood.org::cff00818-1452-4cd7-affb-78d6a656adc7" providerId="AD" clId="Web-{28CF88D2-B349-4C24-B8FA-BA74FC950B7D}" dt="2022-11-13T06:11:05.875" v="378"/>
        <pc:sldMkLst>
          <pc:docMk/>
          <pc:sldMk cId="862958288" sldId="279"/>
        </pc:sldMkLst>
        <pc:spChg chg="del">
          <ac:chgData name="Erin Soper" userId="S::erins@islandwood.org::cff00818-1452-4cd7-affb-78d6a656adc7" providerId="AD" clId="Web-{28CF88D2-B349-4C24-B8FA-BA74FC950B7D}" dt="2022-11-13T06:11:05.875" v="378"/>
          <ac:spMkLst>
            <pc:docMk/>
            <pc:sldMk cId="862958288" sldId="279"/>
            <ac:spMk id="2" creationId="{30DC15A3-95F1-6392-3323-8C94628162C9}"/>
          </ac:spMkLst>
        </pc:spChg>
        <pc:spChg chg="add">
          <ac:chgData name="Erin Soper" userId="S::erins@islandwood.org::cff00818-1452-4cd7-affb-78d6a656adc7" providerId="AD" clId="Web-{28CF88D2-B349-4C24-B8FA-BA74FC950B7D}" dt="2022-11-13T06:10:58.546" v="377"/>
          <ac:spMkLst>
            <pc:docMk/>
            <pc:sldMk cId="862958288" sldId="279"/>
            <ac:spMk id="21" creationId="{095957B6-1778-6174-AF7D-9C93A66346E3}"/>
          </ac:spMkLst>
        </pc:spChg>
        <pc:spChg chg="add mod">
          <ac:chgData name="Erin Soper" userId="S::erins@islandwood.org::cff00818-1452-4cd7-affb-78d6a656adc7" providerId="AD" clId="Web-{28CF88D2-B349-4C24-B8FA-BA74FC950B7D}" dt="2022-11-13T06:11:05.875" v="378"/>
          <ac:spMkLst>
            <pc:docMk/>
            <pc:sldMk cId="862958288" sldId="279"/>
            <ac:spMk id="23" creationId="{7871B6F2-7EA3-4436-B7D8-7B386398B0A8}"/>
          </ac:spMkLst>
        </pc:spChg>
        <pc:picChg chg="add">
          <ac:chgData name="Erin Soper" userId="S::erins@islandwood.org::cff00818-1452-4cd7-affb-78d6a656adc7" providerId="AD" clId="Web-{28CF88D2-B349-4C24-B8FA-BA74FC950B7D}" dt="2022-11-13T05:33:25.396" v="178"/>
          <ac:picMkLst>
            <pc:docMk/>
            <pc:sldMk cId="862958288" sldId="279"/>
            <ac:picMk id="6" creationId="{F9DE0303-2753-AF03-1E99-C470E6F25107}"/>
          </ac:picMkLst>
        </pc:picChg>
        <pc:picChg chg="add del mod">
          <ac:chgData name="Erin Soper" userId="S::erins@islandwood.org::cff00818-1452-4cd7-affb-78d6a656adc7" providerId="AD" clId="Web-{28CF88D2-B349-4C24-B8FA-BA74FC950B7D}" dt="2022-11-13T05:55:41.040" v="338"/>
          <ac:picMkLst>
            <pc:docMk/>
            <pc:sldMk cId="862958288" sldId="279"/>
            <ac:picMk id="9" creationId="{BCC9C278-C0BD-082F-3790-B68CA80E59B3}"/>
          </ac:picMkLst>
        </pc:picChg>
        <pc:picChg chg="add mod">
          <ac:chgData name="Erin Soper" userId="S::erins@islandwood.org::cff00818-1452-4cd7-affb-78d6a656adc7" providerId="AD" clId="Web-{28CF88D2-B349-4C24-B8FA-BA74FC950B7D}" dt="2022-11-13T05:55:45.524" v="339" actId="1076"/>
          <ac:picMkLst>
            <pc:docMk/>
            <pc:sldMk cId="862958288" sldId="279"/>
            <ac:picMk id="11" creationId="{213C5ECD-2188-99EE-DED7-1162A4932895}"/>
          </ac:picMkLst>
        </pc:picChg>
        <pc:picChg chg="add">
          <ac:chgData name="Erin Soper" userId="S::erins@islandwood.org::cff00818-1452-4cd7-affb-78d6a656adc7" providerId="AD" clId="Web-{28CF88D2-B349-4C24-B8FA-BA74FC950B7D}" dt="2022-11-13T05:55:58.010" v="340"/>
          <ac:picMkLst>
            <pc:docMk/>
            <pc:sldMk cId="862958288" sldId="279"/>
            <ac:picMk id="15" creationId="{810337A8-3EF2-31A7-E19E-E7D57D18F7AF}"/>
          </ac:picMkLst>
        </pc:picChg>
        <pc:picChg chg="add">
          <ac:chgData name="Erin Soper" userId="S::erins@islandwood.org::cff00818-1452-4cd7-affb-78d6a656adc7" providerId="AD" clId="Web-{28CF88D2-B349-4C24-B8FA-BA74FC950B7D}" dt="2022-11-13T06:01:24.864" v="343"/>
          <ac:picMkLst>
            <pc:docMk/>
            <pc:sldMk cId="862958288" sldId="279"/>
            <ac:picMk id="17" creationId="{5B134CFA-7681-7714-F704-3A97667C122C}"/>
          </ac:picMkLst>
        </pc:picChg>
        <pc:picChg chg="add">
          <ac:chgData name="Erin Soper" userId="S::erins@islandwood.org::cff00818-1452-4cd7-affb-78d6a656adc7" providerId="AD" clId="Web-{28CF88D2-B349-4C24-B8FA-BA74FC950B7D}" dt="2022-11-13T06:06:02.478" v="347"/>
          <ac:picMkLst>
            <pc:docMk/>
            <pc:sldMk cId="862958288" sldId="279"/>
            <ac:picMk id="19" creationId="{71483D6B-9D0D-E29D-88B7-DE99EBF7097C}"/>
          </ac:picMkLst>
        </pc:picChg>
      </pc:sldChg>
    </pc:docChg>
  </pc:docChgLst>
  <pc:docChgLst>
    <pc:chgData name="Erin Soper" userId="S::erins@islandwood.org::cff00818-1452-4cd7-affb-78d6a656adc7" providerId="AD" clId="Web-{F610AFB4-D460-4816-876F-B23B26F36272}"/>
    <pc:docChg chg="addSld delSld modSld">
      <pc:chgData name="Erin Soper" userId="S::erins@islandwood.org::cff00818-1452-4cd7-affb-78d6a656adc7" providerId="AD" clId="Web-{F610AFB4-D460-4816-876F-B23B26F36272}" dt="2022-11-13T07:31:37.243" v="221"/>
      <pc:docMkLst>
        <pc:docMk/>
      </pc:docMkLst>
      <pc:sldChg chg="addSp delSp modSp">
        <pc:chgData name="Erin Soper" userId="S::erins@islandwood.org::cff00818-1452-4cd7-affb-78d6a656adc7" providerId="AD" clId="Web-{F610AFB4-D460-4816-876F-B23B26F36272}" dt="2022-11-13T07:10:26.870" v="177" actId="20577"/>
        <pc:sldMkLst>
          <pc:docMk/>
          <pc:sldMk cId="3810747870" sldId="257"/>
        </pc:sldMkLst>
        <pc:spChg chg="mod">
          <ac:chgData name="Erin Soper" userId="S::erins@islandwood.org::cff00818-1452-4cd7-affb-78d6a656adc7" providerId="AD" clId="Web-{F610AFB4-D460-4816-876F-B23B26F36272}" dt="2022-11-13T07:10:26.870" v="177" actId="20577"/>
          <ac:spMkLst>
            <pc:docMk/>
            <pc:sldMk cId="3810747870" sldId="257"/>
            <ac:spMk id="2" creationId="{25A8BC33-119E-4B52-B140-F25E7BC5EC1C}"/>
          </ac:spMkLst>
        </pc:spChg>
        <pc:spChg chg="del mod">
          <ac:chgData name="Erin Soper" userId="S::erins@islandwood.org::cff00818-1452-4cd7-affb-78d6a656adc7" providerId="AD" clId="Web-{F610AFB4-D460-4816-876F-B23B26F36272}" dt="2022-11-13T07:07:24.035" v="155"/>
          <ac:spMkLst>
            <pc:docMk/>
            <pc:sldMk cId="3810747870" sldId="257"/>
            <ac:spMk id="7" creationId="{16142759-8452-A2F8-F803-038350FBAD16}"/>
          </ac:spMkLst>
        </pc:spChg>
        <pc:spChg chg="add mod">
          <ac:chgData name="Erin Soper" userId="S::erins@islandwood.org::cff00818-1452-4cd7-affb-78d6a656adc7" providerId="AD" clId="Web-{F610AFB4-D460-4816-876F-B23B26F36272}" dt="2022-11-13T07:06:58.316" v="150" actId="1076"/>
          <ac:spMkLst>
            <pc:docMk/>
            <pc:sldMk cId="3810747870" sldId="257"/>
            <ac:spMk id="23" creationId="{46811AE4-23DA-D27C-D88B-18F27CCF678E}"/>
          </ac:spMkLst>
        </pc:spChg>
        <pc:spChg chg="add del mod">
          <ac:chgData name="Erin Soper" userId="S::erins@islandwood.org::cff00818-1452-4cd7-affb-78d6a656adc7" providerId="AD" clId="Web-{F610AFB4-D460-4816-876F-B23B26F36272}" dt="2022-11-13T07:06:45.488" v="149" actId="1076"/>
          <ac:spMkLst>
            <pc:docMk/>
            <pc:sldMk cId="3810747870" sldId="257"/>
            <ac:spMk id="24" creationId="{607EE72A-C7B1-8FA2-33F2-51326D8844CF}"/>
          </ac:spMkLst>
        </pc:spChg>
        <pc:spChg chg="add mod">
          <ac:chgData name="Erin Soper" userId="S::erins@islandwood.org::cff00818-1452-4cd7-affb-78d6a656adc7" providerId="AD" clId="Web-{F610AFB4-D460-4816-876F-B23B26F36272}" dt="2022-11-13T07:06:22.065" v="148" actId="1076"/>
          <ac:spMkLst>
            <pc:docMk/>
            <pc:sldMk cId="3810747870" sldId="257"/>
            <ac:spMk id="25" creationId="{68EFD78E-80B4-747B-A32B-193799743785}"/>
          </ac:spMkLst>
        </pc:spChg>
        <pc:spChg chg="add del mod">
          <ac:chgData name="Erin Soper" userId="S::erins@islandwood.org::cff00818-1452-4cd7-affb-78d6a656adc7" providerId="AD" clId="Web-{F610AFB4-D460-4816-876F-B23B26F36272}" dt="2022-11-13T07:07:17.098" v="153"/>
          <ac:spMkLst>
            <pc:docMk/>
            <pc:sldMk cId="3810747870" sldId="257"/>
            <ac:spMk id="26" creationId="{66E6DBE1-0EFC-9CE6-DF32-E1F9EC9CCA38}"/>
          </ac:spMkLst>
        </pc:spChg>
        <pc:picChg chg="add del mod">
          <ac:chgData name="Erin Soper" userId="S::erins@islandwood.org::cff00818-1452-4cd7-affb-78d6a656adc7" providerId="AD" clId="Web-{F610AFB4-D460-4816-876F-B23B26F36272}" dt="2022-11-13T07:05:11.126" v="126"/>
          <ac:picMkLst>
            <pc:docMk/>
            <pc:sldMk cId="3810747870" sldId="257"/>
            <ac:picMk id="4" creationId="{92F206C2-660C-B5D9-876A-51C0EDAB60AE}"/>
          </ac:picMkLst>
        </pc:picChg>
        <pc:picChg chg="add del mod">
          <ac:chgData name="Erin Soper" userId="S::erins@islandwood.org::cff00818-1452-4cd7-affb-78d6a656adc7" providerId="AD" clId="Web-{F610AFB4-D460-4816-876F-B23B26F36272}" dt="2022-11-13T07:05:18.798" v="128"/>
          <ac:picMkLst>
            <pc:docMk/>
            <pc:sldMk cId="3810747870" sldId="257"/>
            <ac:picMk id="22" creationId="{17300292-39B0-3D17-B268-6C5121471915}"/>
          </ac:picMkLst>
        </pc:picChg>
      </pc:sldChg>
      <pc:sldChg chg="addSp delSp modSp">
        <pc:chgData name="Erin Soper" userId="S::erins@islandwood.org::cff00818-1452-4cd7-affb-78d6a656adc7" providerId="AD" clId="Web-{F610AFB4-D460-4816-876F-B23B26F36272}" dt="2022-11-13T07:17:43.083" v="209" actId="1076"/>
        <pc:sldMkLst>
          <pc:docMk/>
          <pc:sldMk cId="3815589825" sldId="258"/>
        </pc:sldMkLst>
        <pc:spChg chg="mod">
          <ac:chgData name="Erin Soper" userId="S::erins@islandwood.org::cff00818-1452-4cd7-affb-78d6a656adc7" providerId="AD" clId="Web-{F610AFB4-D460-4816-876F-B23B26F36272}" dt="2022-11-13T07:17:43.083" v="209" actId="1076"/>
          <ac:spMkLst>
            <pc:docMk/>
            <pc:sldMk cId="3815589825" sldId="258"/>
            <ac:spMk id="2" creationId="{70A3009F-97E1-455D-BA45-6FC163CAB79C}"/>
          </ac:spMkLst>
        </pc:spChg>
        <pc:spChg chg="mod">
          <ac:chgData name="Erin Soper" userId="S::erins@islandwood.org::cff00818-1452-4cd7-affb-78d6a656adc7" providerId="AD" clId="Web-{F610AFB4-D460-4816-876F-B23B26F36272}" dt="2022-11-13T07:16:19.112" v="201" actId="1076"/>
          <ac:spMkLst>
            <pc:docMk/>
            <pc:sldMk cId="3815589825" sldId="258"/>
            <ac:spMk id="3" creationId="{EC6D14E2-AC34-9656-7B94-09688CEF7D6E}"/>
          </ac:spMkLst>
        </pc:spChg>
        <pc:spChg chg="del mod">
          <ac:chgData name="Erin Soper" userId="S::erins@islandwood.org::cff00818-1452-4cd7-affb-78d6a656adc7" providerId="AD" clId="Web-{F610AFB4-D460-4816-876F-B23B26F36272}" dt="2022-11-13T07:14:25.516" v="195"/>
          <ac:spMkLst>
            <pc:docMk/>
            <pc:sldMk cId="3815589825" sldId="258"/>
            <ac:spMk id="7" creationId="{F25005A8-EA25-A433-6014-AAF750F325B4}"/>
          </ac:spMkLst>
        </pc:spChg>
        <pc:spChg chg="add del mod">
          <ac:chgData name="Erin Soper" userId="S::erins@islandwood.org::cff00818-1452-4cd7-affb-78d6a656adc7" providerId="AD" clId="Web-{F610AFB4-D460-4816-876F-B23B26F36272}" dt="2022-11-13T07:15:55.877" v="197"/>
          <ac:spMkLst>
            <pc:docMk/>
            <pc:sldMk cId="3815589825" sldId="258"/>
            <ac:spMk id="10" creationId="{D57266E1-73AE-71BE-C50E-39C7A0F354A9}"/>
          </ac:spMkLst>
        </pc:spChg>
        <pc:spChg chg="del mod">
          <ac:chgData name="Erin Soper" userId="S::erins@islandwood.org::cff00818-1452-4cd7-affb-78d6a656adc7" providerId="AD" clId="Web-{F610AFB4-D460-4816-876F-B23B26F36272}" dt="2022-11-13T07:14:04.641" v="188"/>
          <ac:spMkLst>
            <pc:docMk/>
            <pc:sldMk cId="3815589825" sldId="258"/>
            <ac:spMk id="18" creationId="{38D286C6-A1C9-4AF4-986A-368ECDD90ABB}"/>
          </ac:spMkLst>
        </pc:spChg>
        <pc:picChg chg="mod">
          <ac:chgData name="Erin Soper" userId="S::erins@islandwood.org::cff00818-1452-4cd7-affb-78d6a656adc7" providerId="AD" clId="Web-{F610AFB4-D460-4816-876F-B23B26F36272}" dt="2022-11-13T07:16:02.440" v="198" actId="1076"/>
          <ac:picMkLst>
            <pc:docMk/>
            <pc:sldMk cId="3815589825" sldId="258"/>
            <ac:picMk id="5" creationId="{C9F64B41-F59E-36B3-F68B-D5AE9A698AAB}"/>
          </ac:picMkLst>
        </pc:picChg>
        <pc:picChg chg="del">
          <ac:chgData name="Erin Soper" userId="S::erins@islandwood.org::cff00818-1452-4cd7-affb-78d6a656adc7" providerId="AD" clId="Web-{F610AFB4-D460-4816-876F-B23B26F36272}" dt="2022-11-13T07:16:07.690" v="199"/>
          <ac:picMkLst>
            <pc:docMk/>
            <pc:sldMk cId="3815589825" sldId="258"/>
            <ac:picMk id="6" creationId="{32F2C792-82E2-72A5-117C-FF575F780ED6}"/>
          </ac:picMkLst>
        </pc:picChg>
        <pc:picChg chg="add del mod">
          <ac:chgData name="Erin Soper" userId="S::erins@islandwood.org::cff00818-1452-4cd7-affb-78d6a656adc7" providerId="AD" clId="Web-{F610AFB4-D460-4816-876F-B23B26F36272}" dt="2022-11-13T07:15:49.440" v="196"/>
          <ac:picMkLst>
            <pc:docMk/>
            <pc:sldMk cId="3815589825" sldId="258"/>
            <ac:picMk id="8" creationId="{504EB3B4-F33C-3AFA-1EE4-F399EFFB75DE}"/>
          </ac:picMkLst>
        </pc:picChg>
        <pc:picChg chg="add mod ord">
          <ac:chgData name="Erin Soper" userId="S::erins@islandwood.org::cff00818-1452-4cd7-affb-78d6a656adc7" providerId="AD" clId="Web-{F610AFB4-D460-4816-876F-B23B26F36272}" dt="2022-11-13T07:16:12.346" v="200" actId="1076"/>
          <ac:picMkLst>
            <pc:docMk/>
            <pc:sldMk cId="3815589825" sldId="258"/>
            <ac:picMk id="11" creationId="{2F9FE07E-F627-EB97-A631-AFC08A978293}"/>
          </ac:picMkLst>
        </pc:picChg>
      </pc:sldChg>
      <pc:sldChg chg="modSp">
        <pc:chgData name="Erin Soper" userId="S::erins@islandwood.org::cff00818-1452-4cd7-affb-78d6a656adc7" providerId="AD" clId="Web-{F610AFB4-D460-4816-876F-B23B26F36272}" dt="2022-11-13T06:42:18.467" v="3" actId="1076"/>
        <pc:sldMkLst>
          <pc:docMk/>
          <pc:sldMk cId="3309941536" sldId="263"/>
        </pc:sldMkLst>
        <pc:spChg chg="mod">
          <ac:chgData name="Erin Soper" userId="S::erins@islandwood.org::cff00818-1452-4cd7-affb-78d6a656adc7" providerId="AD" clId="Web-{F610AFB4-D460-4816-876F-B23B26F36272}" dt="2022-11-13T06:41:56.435" v="0" actId="1076"/>
          <ac:spMkLst>
            <pc:docMk/>
            <pc:sldMk cId="3309941536" sldId="263"/>
            <ac:spMk id="31" creationId="{76BC1756-4D1E-C574-0C64-182FB499AD65}"/>
          </ac:spMkLst>
        </pc:spChg>
        <pc:spChg chg="mod">
          <ac:chgData name="Erin Soper" userId="S::erins@islandwood.org::cff00818-1452-4cd7-affb-78d6a656adc7" providerId="AD" clId="Web-{F610AFB4-D460-4816-876F-B23B26F36272}" dt="2022-11-13T06:42:18.467" v="3" actId="1076"/>
          <ac:spMkLst>
            <pc:docMk/>
            <pc:sldMk cId="3309941536" sldId="263"/>
            <ac:spMk id="35" creationId="{205F31B3-0F38-C670-1ED6-C01F57C61640}"/>
          </ac:spMkLst>
        </pc:spChg>
        <pc:grpChg chg="mod">
          <ac:chgData name="Erin Soper" userId="S::erins@islandwood.org::cff00818-1452-4cd7-affb-78d6a656adc7" providerId="AD" clId="Web-{F610AFB4-D460-4816-876F-B23B26F36272}" dt="2022-11-13T06:42:05.514" v="2" actId="1076"/>
          <ac:grpSpMkLst>
            <pc:docMk/>
            <pc:sldMk cId="3309941536" sldId="263"/>
            <ac:grpSpMk id="43" creationId="{2D4ED4F6-2DD4-DECC-E0FA-1DE0C2CA32DC}"/>
          </ac:grpSpMkLst>
        </pc:grpChg>
      </pc:sldChg>
      <pc:sldChg chg="addSp delSp modSp">
        <pc:chgData name="Erin Soper" userId="S::erins@islandwood.org::cff00818-1452-4cd7-affb-78d6a656adc7" providerId="AD" clId="Web-{F610AFB4-D460-4816-876F-B23B26F36272}" dt="2022-11-13T06:49:08.159" v="38" actId="1076"/>
        <pc:sldMkLst>
          <pc:docMk/>
          <pc:sldMk cId="613284172" sldId="278"/>
        </pc:sldMkLst>
        <pc:spChg chg="add mod">
          <ac:chgData name="Erin Soper" userId="S::erins@islandwood.org::cff00818-1452-4cd7-affb-78d6a656adc7" providerId="AD" clId="Web-{F610AFB4-D460-4816-876F-B23B26F36272}" dt="2022-11-13T06:48:48.284" v="36" actId="20577"/>
          <ac:spMkLst>
            <pc:docMk/>
            <pc:sldMk cId="613284172" sldId="278"/>
            <ac:spMk id="2" creationId="{B509380A-28FD-53AF-6DA7-14A1F6087443}"/>
          </ac:spMkLst>
        </pc:spChg>
        <pc:spChg chg="add mod">
          <ac:chgData name="Erin Soper" userId="S::erins@islandwood.org::cff00818-1452-4cd7-affb-78d6a656adc7" providerId="AD" clId="Web-{F610AFB4-D460-4816-876F-B23B26F36272}" dt="2022-11-13T06:49:08.159" v="38" actId="1076"/>
          <ac:spMkLst>
            <pc:docMk/>
            <pc:sldMk cId="613284172" sldId="278"/>
            <ac:spMk id="3" creationId="{A4173F01-4608-2A2F-AA69-01F2B792D825}"/>
          </ac:spMkLst>
        </pc:spChg>
        <pc:spChg chg="add del mod">
          <ac:chgData name="Erin Soper" userId="S::erins@islandwood.org::cff00818-1452-4cd7-affb-78d6a656adc7" providerId="AD" clId="Web-{F610AFB4-D460-4816-876F-B23B26F36272}" dt="2022-11-13T06:47:15.532" v="24"/>
          <ac:spMkLst>
            <pc:docMk/>
            <pc:sldMk cId="613284172" sldId="278"/>
            <ac:spMk id="7" creationId="{78B3F1AA-ACE3-F1CF-15C0-FFB79A3F0CEE}"/>
          </ac:spMkLst>
        </pc:spChg>
        <pc:spChg chg="add mod">
          <ac:chgData name="Erin Soper" userId="S::erins@islandwood.org::cff00818-1452-4cd7-affb-78d6a656adc7" providerId="AD" clId="Web-{F610AFB4-D460-4816-876F-B23B26F36272}" dt="2022-11-13T06:48:57.175" v="37" actId="1076"/>
          <ac:spMkLst>
            <pc:docMk/>
            <pc:sldMk cId="613284172" sldId="278"/>
            <ac:spMk id="8" creationId="{2A04518B-ACC7-2147-4F91-848C11EB32F2}"/>
          </ac:spMkLst>
        </pc:spChg>
        <pc:spChg chg="mod">
          <ac:chgData name="Erin Soper" userId="S::erins@islandwood.org::cff00818-1452-4cd7-affb-78d6a656adc7" providerId="AD" clId="Web-{F610AFB4-D460-4816-876F-B23B26F36272}" dt="2022-11-13T06:48:30.143" v="32" actId="1076"/>
          <ac:spMkLst>
            <pc:docMk/>
            <pc:sldMk cId="613284172" sldId="278"/>
            <ac:spMk id="21" creationId="{24FE7ABA-001A-6B1B-FED3-A3D15D1E5E60}"/>
          </ac:spMkLst>
        </pc:spChg>
        <pc:spChg chg="del mod">
          <ac:chgData name="Erin Soper" userId="S::erins@islandwood.org::cff00818-1452-4cd7-affb-78d6a656adc7" providerId="AD" clId="Web-{F610AFB4-D460-4816-876F-B23B26F36272}" dt="2022-11-13T06:48:19.143" v="31"/>
          <ac:spMkLst>
            <pc:docMk/>
            <pc:sldMk cId="613284172" sldId="278"/>
            <ac:spMk id="23" creationId="{293D56BC-D3E1-22F2-B59B-E27D3BAA4DE2}"/>
          </ac:spMkLst>
        </pc:spChg>
      </pc:sldChg>
      <pc:sldChg chg="addSp delSp modSp">
        <pc:chgData name="Erin Soper" userId="S::erins@islandwood.org::cff00818-1452-4cd7-affb-78d6a656adc7" providerId="AD" clId="Web-{F610AFB4-D460-4816-876F-B23B26F36272}" dt="2022-11-13T07:11:38.809" v="180" actId="20577"/>
        <pc:sldMkLst>
          <pc:docMk/>
          <pc:sldMk cId="862958288" sldId="279"/>
        </pc:sldMkLst>
        <pc:spChg chg="add mod">
          <ac:chgData name="Erin Soper" userId="S::erins@islandwood.org::cff00818-1452-4cd7-affb-78d6a656adc7" providerId="AD" clId="Web-{F610AFB4-D460-4816-876F-B23B26F36272}" dt="2022-11-13T07:04:27.079" v="122" actId="1076"/>
          <ac:spMkLst>
            <pc:docMk/>
            <pc:sldMk cId="862958288" sldId="279"/>
            <ac:spMk id="2" creationId="{6DC081F4-417A-6D36-3148-48C6EE5CCABF}"/>
          </ac:spMkLst>
        </pc:spChg>
        <pc:spChg chg="del mod">
          <ac:chgData name="Erin Soper" userId="S::erins@islandwood.org::cff00818-1452-4cd7-affb-78d6a656adc7" providerId="AD" clId="Web-{F610AFB4-D460-4816-876F-B23B26F36272}" dt="2022-11-13T06:49:45.052" v="43"/>
          <ac:spMkLst>
            <pc:docMk/>
            <pc:sldMk cId="862958288" sldId="279"/>
            <ac:spMk id="3" creationId="{FF5596ED-6063-FA56-694B-CBE3D430993E}"/>
          </ac:spMkLst>
        </pc:spChg>
        <pc:spChg chg="add mod">
          <ac:chgData name="Erin Soper" userId="S::erins@islandwood.org::cff00818-1452-4cd7-affb-78d6a656adc7" providerId="AD" clId="Web-{F610AFB4-D460-4816-876F-B23B26F36272}" dt="2022-11-13T07:04:49.032" v="124" actId="20577"/>
          <ac:spMkLst>
            <pc:docMk/>
            <pc:sldMk cId="862958288" sldId="279"/>
            <ac:spMk id="5" creationId="{F327C429-7057-09C5-CAF7-D222AA7619CA}"/>
          </ac:spMkLst>
        </pc:spChg>
        <pc:spChg chg="del mod">
          <ac:chgData name="Erin Soper" userId="S::erins@islandwood.org::cff00818-1452-4cd7-affb-78d6a656adc7" providerId="AD" clId="Web-{F610AFB4-D460-4816-876F-B23B26F36272}" dt="2022-11-13T06:49:34.833" v="40"/>
          <ac:spMkLst>
            <pc:docMk/>
            <pc:sldMk cId="862958288" sldId="279"/>
            <ac:spMk id="7" creationId="{96908999-0EDB-8420-104B-28A6E14270A8}"/>
          </ac:spMkLst>
        </pc:spChg>
        <pc:spChg chg="add mod">
          <ac:chgData name="Erin Soper" userId="S::erins@islandwood.org::cff00818-1452-4cd7-affb-78d6a656adc7" providerId="AD" clId="Web-{F610AFB4-D460-4816-876F-B23B26F36272}" dt="2022-11-13T07:04:06.278" v="121" actId="1076"/>
          <ac:spMkLst>
            <pc:docMk/>
            <pc:sldMk cId="862958288" sldId="279"/>
            <ac:spMk id="8" creationId="{32C7CAEC-C302-E3C2-9AAB-79259E71A8D7}"/>
          </ac:spMkLst>
        </pc:spChg>
        <pc:spChg chg="add mod">
          <ac:chgData name="Erin Soper" userId="S::erins@islandwood.org::cff00818-1452-4cd7-affb-78d6a656adc7" providerId="AD" clId="Web-{F610AFB4-D460-4816-876F-B23B26F36272}" dt="2022-11-13T07:08:04.458" v="157" actId="1076"/>
          <ac:spMkLst>
            <pc:docMk/>
            <pc:sldMk cId="862958288" sldId="279"/>
            <ac:spMk id="13" creationId="{A71C765E-D0DB-DFC6-7F45-E9FB2D26BB2A}"/>
          </ac:spMkLst>
        </pc:spChg>
        <pc:spChg chg="add mod">
          <ac:chgData name="Erin Soper" userId="S::erins@islandwood.org::cff00818-1452-4cd7-affb-78d6a656adc7" providerId="AD" clId="Web-{F610AFB4-D460-4816-876F-B23B26F36272}" dt="2022-11-13T07:08:12.196" v="158" actId="1076"/>
          <ac:spMkLst>
            <pc:docMk/>
            <pc:sldMk cId="862958288" sldId="279"/>
            <ac:spMk id="16" creationId="{C1E57AE4-2471-2A22-C8FA-70BA5506CDA2}"/>
          </ac:spMkLst>
        </pc:spChg>
        <pc:spChg chg="add mod">
          <ac:chgData name="Erin Soper" userId="S::erins@islandwood.org::cff00818-1452-4cd7-affb-78d6a656adc7" providerId="AD" clId="Web-{F610AFB4-D460-4816-876F-B23B26F36272}" dt="2022-11-13T07:09:01.806" v="171" actId="1076"/>
          <ac:spMkLst>
            <pc:docMk/>
            <pc:sldMk cId="862958288" sldId="279"/>
            <ac:spMk id="18" creationId="{C1E57AE4-2471-2A22-C8FA-70BA5506CDA2}"/>
          </ac:spMkLst>
        </pc:spChg>
        <pc:spChg chg="add mod">
          <ac:chgData name="Erin Soper" userId="S::erins@islandwood.org::cff00818-1452-4cd7-affb-78d6a656adc7" providerId="AD" clId="Web-{F610AFB4-D460-4816-876F-B23B26F36272}" dt="2022-11-13T07:08:40.431" v="167" actId="1076"/>
          <ac:spMkLst>
            <pc:docMk/>
            <pc:sldMk cId="862958288" sldId="279"/>
            <ac:spMk id="20" creationId="{C1E57AE4-2471-2A22-C8FA-70BA5506CDA2}"/>
          </ac:spMkLst>
        </pc:spChg>
        <pc:spChg chg="del mod">
          <ac:chgData name="Erin Soper" userId="S::erins@islandwood.org::cff00818-1452-4cd7-affb-78d6a656adc7" providerId="AD" clId="Web-{F610AFB4-D460-4816-876F-B23B26F36272}" dt="2022-11-13T07:09:55.229" v="174"/>
          <ac:spMkLst>
            <pc:docMk/>
            <pc:sldMk cId="862958288" sldId="279"/>
            <ac:spMk id="21" creationId="{095957B6-1778-6174-AF7D-9C93A66346E3}"/>
          </ac:spMkLst>
        </pc:spChg>
        <pc:spChg chg="add mod">
          <ac:chgData name="Erin Soper" userId="S::erins@islandwood.org::cff00818-1452-4cd7-affb-78d6a656adc7" providerId="AD" clId="Web-{F610AFB4-D460-4816-876F-B23B26F36272}" dt="2022-11-13T07:08:28.931" v="164" actId="1076"/>
          <ac:spMkLst>
            <pc:docMk/>
            <pc:sldMk cId="862958288" sldId="279"/>
            <ac:spMk id="22" creationId="{C1E57AE4-2471-2A22-C8FA-70BA5506CDA2}"/>
          </ac:spMkLst>
        </pc:spChg>
        <pc:spChg chg="del">
          <ac:chgData name="Erin Soper" userId="S::erins@islandwood.org::cff00818-1452-4cd7-affb-78d6a656adc7" providerId="AD" clId="Web-{F610AFB4-D460-4816-876F-B23B26F36272}" dt="2022-11-13T06:49:39.114" v="41"/>
          <ac:spMkLst>
            <pc:docMk/>
            <pc:sldMk cId="862958288" sldId="279"/>
            <ac:spMk id="23" creationId="{7871B6F2-7EA3-4436-B7D8-7B386398B0A8}"/>
          </ac:spMkLst>
        </pc:spChg>
        <pc:spChg chg="add mod">
          <ac:chgData name="Erin Soper" userId="S::erins@islandwood.org::cff00818-1452-4cd7-affb-78d6a656adc7" providerId="AD" clId="Web-{F610AFB4-D460-4816-876F-B23B26F36272}" dt="2022-11-13T07:11:38.809" v="180" actId="20577"/>
          <ac:spMkLst>
            <pc:docMk/>
            <pc:sldMk cId="862958288" sldId="279"/>
            <ac:spMk id="25" creationId="{E4367194-944A-1624-D4BC-915D87150597}"/>
          </ac:spMkLst>
        </pc:spChg>
        <pc:picChg chg="mod modCrop">
          <ac:chgData name="Erin Soper" userId="S::erins@islandwood.org::cff00818-1452-4cd7-affb-78d6a656adc7" providerId="AD" clId="Web-{F610AFB4-D460-4816-876F-B23B26F36272}" dt="2022-11-13T06:53:09.431" v="67" actId="1076"/>
          <ac:picMkLst>
            <pc:docMk/>
            <pc:sldMk cId="862958288" sldId="279"/>
            <ac:picMk id="6" creationId="{F9DE0303-2753-AF03-1E99-C470E6F25107}"/>
          </ac:picMkLst>
        </pc:picChg>
        <pc:picChg chg="add mod modCrop">
          <ac:chgData name="Erin Soper" userId="S::erins@islandwood.org::cff00818-1452-4cd7-affb-78d6a656adc7" providerId="AD" clId="Web-{F610AFB4-D460-4816-876F-B23B26F36272}" dt="2022-11-13T07:02:37.573" v="109" actId="1076"/>
          <ac:picMkLst>
            <pc:docMk/>
            <pc:sldMk cId="862958288" sldId="279"/>
            <ac:picMk id="9" creationId="{AEDC1E89-ADF1-7955-F274-1B826495209C}"/>
          </ac:picMkLst>
        </pc:picChg>
        <pc:picChg chg="mod">
          <ac:chgData name="Erin Soper" userId="S::erins@islandwood.org::cff00818-1452-4cd7-affb-78d6a656adc7" providerId="AD" clId="Web-{F610AFB4-D460-4816-876F-B23B26F36272}" dt="2022-11-13T07:03:57.449" v="119" actId="1076"/>
          <ac:picMkLst>
            <pc:docMk/>
            <pc:sldMk cId="862958288" sldId="279"/>
            <ac:picMk id="11" creationId="{213C5ECD-2188-99EE-DED7-1162A4932895}"/>
          </ac:picMkLst>
        </pc:picChg>
        <pc:picChg chg="mod modCrop">
          <ac:chgData name="Erin Soper" userId="S::erins@islandwood.org::cff00818-1452-4cd7-affb-78d6a656adc7" providerId="AD" clId="Web-{F610AFB4-D460-4816-876F-B23B26F36272}" dt="2022-11-13T06:53:06.822" v="66" actId="1076"/>
          <ac:picMkLst>
            <pc:docMk/>
            <pc:sldMk cId="862958288" sldId="279"/>
            <ac:picMk id="15" creationId="{810337A8-3EF2-31A7-E19E-E7D57D18F7AF}"/>
          </ac:picMkLst>
        </pc:picChg>
        <pc:picChg chg="mod modCrop">
          <ac:chgData name="Erin Soper" userId="S::erins@islandwood.org::cff00818-1452-4cd7-affb-78d6a656adc7" providerId="AD" clId="Web-{F610AFB4-D460-4816-876F-B23B26F36272}" dt="2022-11-13T07:02:47.979" v="110" actId="1076"/>
          <ac:picMkLst>
            <pc:docMk/>
            <pc:sldMk cId="862958288" sldId="279"/>
            <ac:picMk id="17" creationId="{5B134CFA-7681-7714-F704-3A97667C122C}"/>
          </ac:picMkLst>
        </pc:picChg>
        <pc:picChg chg="del mod">
          <ac:chgData name="Erin Soper" userId="S::erins@islandwood.org::cff00818-1452-4cd7-affb-78d6a656adc7" providerId="AD" clId="Web-{F610AFB4-D460-4816-876F-B23B26F36272}" dt="2022-11-13T06:56:47.019" v="79"/>
          <ac:picMkLst>
            <pc:docMk/>
            <pc:sldMk cId="862958288" sldId="279"/>
            <ac:picMk id="19" creationId="{71483D6B-9D0D-E29D-88B7-DE99EBF7097C}"/>
          </ac:picMkLst>
        </pc:picChg>
      </pc:sldChg>
      <pc:sldChg chg="del">
        <pc:chgData name="Erin Soper" userId="S::erins@islandwood.org::cff00818-1452-4cd7-affb-78d6a656adc7" providerId="AD" clId="Web-{F610AFB4-D460-4816-876F-B23B26F36272}" dt="2022-11-13T07:12:17.107" v="181"/>
        <pc:sldMkLst>
          <pc:docMk/>
          <pc:sldMk cId="3225122967" sldId="280"/>
        </pc:sldMkLst>
      </pc:sldChg>
      <pc:sldChg chg="del">
        <pc:chgData name="Erin Soper" userId="S::erins@islandwood.org::cff00818-1452-4cd7-affb-78d6a656adc7" providerId="AD" clId="Web-{F610AFB4-D460-4816-876F-B23B26F36272}" dt="2022-11-13T07:12:21.357" v="182"/>
        <pc:sldMkLst>
          <pc:docMk/>
          <pc:sldMk cId="3223057733" sldId="281"/>
        </pc:sldMkLst>
      </pc:sldChg>
      <pc:sldChg chg="addSp new del">
        <pc:chgData name="Erin Soper" userId="S::erins@islandwood.org::cff00818-1452-4cd7-affb-78d6a656adc7" providerId="AD" clId="Web-{F610AFB4-D460-4816-876F-B23B26F36272}" dt="2022-11-13T07:29:19.569" v="212"/>
        <pc:sldMkLst>
          <pc:docMk/>
          <pc:sldMk cId="442878020" sldId="284"/>
        </pc:sldMkLst>
        <pc:spChg chg="add">
          <ac:chgData name="Erin Soper" userId="S::erins@islandwood.org::cff00818-1452-4cd7-affb-78d6a656adc7" providerId="AD" clId="Web-{F610AFB4-D460-4816-876F-B23B26F36272}" dt="2022-11-13T07:29:08.646" v="211"/>
          <ac:spMkLst>
            <pc:docMk/>
            <pc:sldMk cId="442878020" sldId="284"/>
            <ac:spMk id="5" creationId="{D5C0BC97-AB2B-C4F5-6C5A-FFEED972E584}"/>
          </ac:spMkLst>
        </pc:spChg>
        <pc:spChg chg="add">
          <ac:chgData name="Erin Soper" userId="S::erins@islandwood.org::cff00818-1452-4cd7-affb-78d6a656adc7" providerId="AD" clId="Web-{F610AFB4-D460-4816-876F-B23B26F36272}" dt="2022-11-13T07:29:08.646" v="211"/>
          <ac:spMkLst>
            <pc:docMk/>
            <pc:sldMk cId="442878020" sldId="284"/>
            <ac:spMk id="6" creationId="{02942F8D-96D7-2956-0BC6-654B353AB72A}"/>
          </ac:spMkLst>
        </pc:spChg>
        <pc:spChg chg="add">
          <ac:chgData name="Erin Soper" userId="S::erins@islandwood.org::cff00818-1452-4cd7-affb-78d6a656adc7" providerId="AD" clId="Web-{F610AFB4-D460-4816-876F-B23B26F36272}" dt="2022-11-13T07:29:08.646" v="211"/>
          <ac:spMkLst>
            <pc:docMk/>
            <pc:sldMk cId="442878020" sldId="284"/>
            <ac:spMk id="7" creationId="{C80D2A8B-2D5D-50CC-F327-ABF709E9AAE3}"/>
          </ac:spMkLst>
        </pc:spChg>
        <pc:spChg chg="add">
          <ac:chgData name="Erin Soper" userId="S::erins@islandwood.org::cff00818-1452-4cd7-affb-78d6a656adc7" providerId="AD" clId="Web-{F610AFB4-D460-4816-876F-B23B26F36272}" dt="2022-11-13T07:29:08.646" v="211"/>
          <ac:spMkLst>
            <pc:docMk/>
            <pc:sldMk cId="442878020" sldId="284"/>
            <ac:spMk id="8" creationId="{2185EF3A-E615-C42B-787A-3A6292578C9A}"/>
          </ac:spMkLst>
        </pc:spChg>
        <pc:spChg chg="add">
          <ac:chgData name="Erin Soper" userId="S::erins@islandwood.org::cff00818-1452-4cd7-affb-78d6a656adc7" providerId="AD" clId="Web-{F610AFB4-D460-4816-876F-B23B26F36272}" dt="2022-11-13T07:29:08.646" v="211"/>
          <ac:spMkLst>
            <pc:docMk/>
            <pc:sldMk cId="442878020" sldId="284"/>
            <ac:spMk id="10" creationId="{3BF3D22A-2B23-A64D-0632-E5C5A326C310}"/>
          </ac:spMkLst>
        </pc:spChg>
        <pc:spChg chg="add">
          <ac:chgData name="Erin Soper" userId="S::erins@islandwood.org::cff00818-1452-4cd7-affb-78d6a656adc7" providerId="AD" clId="Web-{F610AFB4-D460-4816-876F-B23B26F36272}" dt="2022-11-13T07:29:08.646" v="211"/>
          <ac:spMkLst>
            <pc:docMk/>
            <pc:sldMk cId="442878020" sldId="284"/>
            <ac:spMk id="17" creationId="{D70128BD-1132-C454-301C-C6578BA22BAE}"/>
          </ac:spMkLst>
        </pc:spChg>
        <pc:spChg chg="add">
          <ac:chgData name="Erin Soper" userId="S::erins@islandwood.org::cff00818-1452-4cd7-affb-78d6a656adc7" providerId="AD" clId="Web-{F610AFB4-D460-4816-876F-B23B26F36272}" dt="2022-11-13T07:29:08.646" v="211"/>
          <ac:spMkLst>
            <pc:docMk/>
            <pc:sldMk cId="442878020" sldId="284"/>
            <ac:spMk id="18" creationId="{A784849E-0FDB-D93F-8C27-AC684427AE27}"/>
          </ac:spMkLst>
        </pc:spChg>
        <pc:grpChg chg="add">
          <ac:chgData name="Erin Soper" userId="S::erins@islandwood.org::cff00818-1452-4cd7-affb-78d6a656adc7" providerId="AD" clId="Web-{F610AFB4-D460-4816-876F-B23B26F36272}" dt="2022-11-13T07:29:08.646" v="211"/>
          <ac:grpSpMkLst>
            <pc:docMk/>
            <pc:sldMk cId="442878020" sldId="284"/>
            <ac:grpSpMk id="11" creationId="{5759677D-154D-F195-50A9-5154D35CC9BA}"/>
          </ac:grpSpMkLst>
        </pc:grpChg>
        <pc:picChg chg="add">
          <ac:chgData name="Erin Soper" userId="S::erins@islandwood.org::cff00818-1452-4cd7-affb-78d6a656adc7" providerId="AD" clId="Web-{F610AFB4-D460-4816-876F-B23B26F36272}" dt="2022-11-13T07:29:08.646" v="211"/>
          <ac:picMkLst>
            <pc:docMk/>
            <pc:sldMk cId="442878020" sldId="284"/>
            <ac:picMk id="12" creationId="{91666F1F-4721-5514-D4BF-53DB2F720A4C}"/>
          </ac:picMkLst>
        </pc:picChg>
        <pc:picChg chg="add">
          <ac:chgData name="Erin Soper" userId="S::erins@islandwood.org::cff00818-1452-4cd7-affb-78d6a656adc7" providerId="AD" clId="Web-{F610AFB4-D460-4816-876F-B23B26F36272}" dt="2022-11-13T07:29:08.646" v="211"/>
          <ac:picMkLst>
            <pc:docMk/>
            <pc:sldMk cId="442878020" sldId="284"/>
            <ac:picMk id="15" creationId="{C66D2A65-CDA1-7619-2F45-A398A8522002}"/>
          </ac:picMkLst>
        </pc:picChg>
        <pc:picChg chg="add">
          <ac:chgData name="Erin Soper" userId="S::erins@islandwood.org::cff00818-1452-4cd7-affb-78d6a656adc7" providerId="AD" clId="Web-{F610AFB4-D460-4816-876F-B23B26F36272}" dt="2022-11-13T07:29:08.646" v="211"/>
          <ac:picMkLst>
            <pc:docMk/>
            <pc:sldMk cId="442878020" sldId="284"/>
            <ac:picMk id="16" creationId="{D6596445-07F6-6CA3-73C6-3155949E5203}"/>
          </ac:picMkLst>
        </pc:picChg>
        <pc:cxnChg chg="add">
          <ac:chgData name="Erin Soper" userId="S::erins@islandwood.org::cff00818-1452-4cd7-affb-78d6a656adc7" providerId="AD" clId="Web-{F610AFB4-D460-4816-876F-B23B26F36272}" dt="2022-11-13T07:29:08.646" v="211"/>
          <ac:cxnSpMkLst>
            <pc:docMk/>
            <pc:sldMk cId="442878020" sldId="284"/>
            <ac:cxnSpMk id="9" creationId="{9F298F30-3082-7C48-66D7-825543014E39}"/>
          </ac:cxnSpMkLst>
        </pc:cxnChg>
        <pc:cxnChg chg="add">
          <ac:chgData name="Erin Soper" userId="S::erins@islandwood.org::cff00818-1452-4cd7-affb-78d6a656adc7" providerId="AD" clId="Web-{F610AFB4-D460-4816-876F-B23B26F36272}" dt="2022-11-13T07:29:08.646" v="211"/>
          <ac:cxnSpMkLst>
            <pc:docMk/>
            <pc:sldMk cId="442878020" sldId="284"/>
            <ac:cxnSpMk id="13" creationId="{33619963-FD14-52ED-BB3A-9ACC1F171983}"/>
          </ac:cxnSpMkLst>
        </pc:cxnChg>
        <pc:cxnChg chg="add">
          <ac:chgData name="Erin Soper" userId="S::erins@islandwood.org::cff00818-1452-4cd7-affb-78d6a656adc7" providerId="AD" clId="Web-{F610AFB4-D460-4816-876F-B23B26F36272}" dt="2022-11-13T07:29:08.646" v="211"/>
          <ac:cxnSpMkLst>
            <pc:docMk/>
            <pc:sldMk cId="442878020" sldId="284"/>
            <ac:cxnSpMk id="14" creationId="{386A9A38-9C8F-1B4F-3CCD-A57EDB08E186}"/>
          </ac:cxnSpMkLst>
        </pc:cxnChg>
        <pc:cxnChg chg="add">
          <ac:chgData name="Erin Soper" userId="S::erins@islandwood.org::cff00818-1452-4cd7-affb-78d6a656adc7" providerId="AD" clId="Web-{F610AFB4-D460-4816-876F-B23B26F36272}" dt="2022-11-13T07:29:08.646" v="211"/>
          <ac:cxnSpMkLst>
            <pc:docMk/>
            <pc:sldMk cId="442878020" sldId="284"/>
            <ac:cxnSpMk id="19" creationId="{E8279CBC-8993-3C4E-F776-5ACA6E95ACB9}"/>
          </ac:cxnSpMkLst>
        </pc:cxnChg>
      </pc:sldChg>
      <pc:sldChg chg="addSp delSp modSp new">
        <pc:chgData name="Erin Soper" userId="S::erins@islandwood.org::cff00818-1452-4cd7-affb-78d6a656adc7" providerId="AD" clId="Web-{F610AFB4-D460-4816-876F-B23B26F36272}" dt="2022-11-13T07:31:37.243" v="221"/>
        <pc:sldMkLst>
          <pc:docMk/>
          <pc:sldMk cId="1121500040" sldId="284"/>
        </pc:sldMkLst>
        <pc:spChg chg="del mod">
          <ac:chgData name="Erin Soper" userId="S::erins@islandwood.org::cff00818-1452-4cd7-affb-78d6a656adc7" providerId="AD" clId="Web-{F610AFB4-D460-4816-876F-B23B26F36272}" dt="2022-11-13T07:31:37.243" v="221"/>
          <ac:spMkLst>
            <pc:docMk/>
            <pc:sldMk cId="1121500040" sldId="284"/>
            <ac:spMk id="2" creationId="{79DBC1F1-AEC8-D75C-5063-937C2360B72B}"/>
          </ac:spMkLst>
        </pc:spChg>
        <pc:spChg chg="del">
          <ac:chgData name="Erin Soper" userId="S::erins@islandwood.org::cff00818-1452-4cd7-affb-78d6a656adc7" providerId="AD" clId="Web-{F610AFB4-D460-4816-876F-B23B26F36272}" dt="2022-11-13T07:29:40.522" v="215"/>
          <ac:spMkLst>
            <pc:docMk/>
            <pc:sldMk cId="1121500040" sldId="284"/>
            <ac:spMk id="3" creationId="{2D45AF34-E1EB-C966-5408-53155A998418}"/>
          </ac:spMkLst>
        </pc:spChg>
        <pc:spChg chg="add">
          <ac:chgData name="Erin Soper" userId="S::erins@islandwood.org::cff00818-1452-4cd7-affb-78d6a656adc7" providerId="AD" clId="Web-{F610AFB4-D460-4816-876F-B23B26F36272}" dt="2022-11-13T07:29:32.444" v="214"/>
          <ac:spMkLst>
            <pc:docMk/>
            <pc:sldMk cId="1121500040" sldId="284"/>
            <ac:spMk id="5" creationId="{D5C0BC97-AB2B-C4F5-6C5A-FFEED972E584}"/>
          </ac:spMkLst>
        </pc:spChg>
        <pc:spChg chg="add">
          <ac:chgData name="Erin Soper" userId="S::erins@islandwood.org::cff00818-1452-4cd7-affb-78d6a656adc7" providerId="AD" clId="Web-{F610AFB4-D460-4816-876F-B23B26F36272}" dt="2022-11-13T07:29:32.444" v="214"/>
          <ac:spMkLst>
            <pc:docMk/>
            <pc:sldMk cId="1121500040" sldId="284"/>
            <ac:spMk id="6" creationId="{02942F8D-96D7-2956-0BC6-654B353AB72A}"/>
          </ac:spMkLst>
        </pc:spChg>
        <pc:spChg chg="add">
          <ac:chgData name="Erin Soper" userId="S::erins@islandwood.org::cff00818-1452-4cd7-affb-78d6a656adc7" providerId="AD" clId="Web-{F610AFB4-D460-4816-876F-B23B26F36272}" dt="2022-11-13T07:29:32.444" v="214"/>
          <ac:spMkLst>
            <pc:docMk/>
            <pc:sldMk cId="1121500040" sldId="284"/>
            <ac:spMk id="7" creationId="{C80D2A8B-2D5D-50CC-F327-ABF709E9AAE3}"/>
          </ac:spMkLst>
        </pc:spChg>
        <pc:spChg chg="add">
          <ac:chgData name="Erin Soper" userId="S::erins@islandwood.org::cff00818-1452-4cd7-affb-78d6a656adc7" providerId="AD" clId="Web-{F610AFB4-D460-4816-876F-B23B26F36272}" dt="2022-11-13T07:29:32.444" v="214"/>
          <ac:spMkLst>
            <pc:docMk/>
            <pc:sldMk cId="1121500040" sldId="284"/>
            <ac:spMk id="8" creationId="{2185EF3A-E615-C42B-787A-3A6292578C9A}"/>
          </ac:spMkLst>
        </pc:spChg>
        <pc:spChg chg="add">
          <ac:chgData name="Erin Soper" userId="S::erins@islandwood.org::cff00818-1452-4cd7-affb-78d6a656adc7" providerId="AD" clId="Web-{F610AFB4-D460-4816-876F-B23B26F36272}" dt="2022-11-13T07:29:32.444" v="214"/>
          <ac:spMkLst>
            <pc:docMk/>
            <pc:sldMk cId="1121500040" sldId="284"/>
            <ac:spMk id="10" creationId="{3BF3D22A-2B23-A64D-0632-E5C5A326C310}"/>
          </ac:spMkLst>
        </pc:spChg>
        <pc:spChg chg="add">
          <ac:chgData name="Erin Soper" userId="S::erins@islandwood.org::cff00818-1452-4cd7-affb-78d6a656adc7" providerId="AD" clId="Web-{F610AFB4-D460-4816-876F-B23B26F36272}" dt="2022-11-13T07:29:32.444" v="214"/>
          <ac:spMkLst>
            <pc:docMk/>
            <pc:sldMk cId="1121500040" sldId="284"/>
            <ac:spMk id="17" creationId="{D70128BD-1132-C454-301C-C6578BA22BAE}"/>
          </ac:spMkLst>
        </pc:spChg>
        <pc:spChg chg="add">
          <ac:chgData name="Erin Soper" userId="S::erins@islandwood.org::cff00818-1452-4cd7-affb-78d6a656adc7" providerId="AD" clId="Web-{F610AFB4-D460-4816-876F-B23B26F36272}" dt="2022-11-13T07:29:32.444" v="214"/>
          <ac:spMkLst>
            <pc:docMk/>
            <pc:sldMk cId="1121500040" sldId="284"/>
            <ac:spMk id="18" creationId="{A784849E-0FDB-D93F-8C27-AC684427AE27}"/>
          </ac:spMkLst>
        </pc:spChg>
        <pc:grpChg chg="add">
          <ac:chgData name="Erin Soper" userId="S::erins@islandwood.org::cff00818-1452-4cd7-affb-78d6a656adc7" providerId="AD" clId="Web-{F610AFB4-D460-4816-876F-B23B26F36272}" dt="2022-11-13T07:29:32.444" v="214"/>
          <ac:grpSpMkLst>
            <pc:docMk/>
            <pc:sldMk cId="1121500040" sldId="284"/>
            <ac:grpSpMk id="11" creationId="{5759677D-154D-F195-50A9-5154D35CC9BA}"/>
          </ac:grpSpMkLst>
        </pc:grpChg>
        <pc:picChg chg="add">
          <ac:chgData name="Erin Soper" userId="S::erins@islandwood.org::cff00818-1452-4cd7-affb-78d6a656adc7" providerId="AD" clId="Web-{F610AFB4-D460-4816-876F-B23B26F36272}" dt="2022-11-13T07:29:32.444" v="214"/>
          <ac:picMkLst>
            <pc:docMk/>
            <pc:sldMk cId="1121500040" sldId="284"/>
            <ac:picMk id="12" creationId="{91666F1F-4721-5514-D4BF-53DB2F720A4C}"/>
          </ac:picMkLst>
        </pc:picChg>
        <pc:picChg chg="add">
          <ac:chgData name="Erin Soper" userId="S::erins@islandwood.org::cff00818-1452-4cd7-affb-78d6a656adc7" providerId="AD" clId="Web-{F610AFB4-D460-4816-876F-B23B26F36272}" dt="2022-11-13T07:29:32.444" v="214"/>
          <ac:picMkLst>
            <pc:docMk/>
            <pc:sldMk cId="1121500040" sldId="284"/>
            <ac:picMk id="15" creationId="{C66D2A65-CDA1-7619-2F45-A398A8522002}"/>
          </ac:picMkLst>
        </pc:picChg>
        <pc:picChg chg="add">
          <ac:chgData name="Erin Soper" userId="S::erins@islandwood.org::cff00818-1452-4cd7-affb-78d6a656adc7" providerId="AD" clId="Web-{F610AFB4-D460-4816-876F-B23B26F36272}" dt="2022-11-13T07:29:32.444" v="214"/>
          <ac:picMkLst>
            <pc:docMk/>
            <pc:sldMk cId="1121500040" sldId="284"/>
            <ac:picMk id="16" creationId="{D6596445-07F6-6CA3-73C6-3155949E5203}"/>
          </ac:picMkLst>
        </pc:picChg>
        <pc:cxnChg chg="add">
          <ac:chgData name="Erin Soper" userId="S::erins@islandwood.org::cff00818-1452-4cd7-affb-78d6a656adc7" providerId="AD" clId="Web-{F610AFB4-D460-4816-876F-B23B26F36272}" dt="2022-11-13T07:29:32.444" v="214"/>
          <ac:cxnSpMkLst>
            <pc:docMk/>
            <pc:sldMk cId="1121500040" sldId="284"/>
            <ac:cxnSpMk id="9" creationId="{9F298F30-3082-7C48-66D7-825543014E39}"/>
          </ac:cxnSpMkLst>
        </pc:cxnChg>
        <pc:cxnChg chg="add">
          <ac:chgData name="Erin Soper" userId="S::erins@islandwood.org::cff00818-1452-4cd7-affb-78d6a656adc7" providerId="AD" clId="Web-{F610AFB4-D460-4816-876F-B23B26F36272}" dt="2022-11-13T07:29:32.444" v="214"/>
          <ac:cxnSpMkLst>
            <pc:docMk/>
            <pc:sldMk cId="1121500040" sldId="284"/>
            <ac:cxnSpMk id="13" creationId="{33619963-FD14-52ED-BB3A-9ACC1F171983}"/>
          </ac:cxnSpMkLst>
        </pc:cxnChg>
        <pc:cxnChg chg="add">
          <ac:chgData name="Erin Soper" userId="S::erins@islandwood.org::cff00818-1452-4cd7-affb-78d6a656adc7" providerId="AD" clId="Web-{F610AFB4-D460-4816-876F-B23B26F36272}" dt="2022-11-13T07:29:32.444" v="214"/>
          <ac:cxnSpMkLst>
            <pc:docMk/>
            <pc:sldMk cId="1121500040" sldId="284"/>
            <ac:cxnSpMk id="14" creationId="{386A9A38-9C8F-1B4F-3CCD-A57EDB08E186}"/>
          </ac:cxnSpMkLst>
        </pc:cxnChg>
        <pc:cxnChg chg="add">
          <ac:chgData name="Erin Soper" userId="S::erins@islandwood.org::cff00818-1452-4cd7-affb-78d6a656adc7" providerId="AD" clId="Web-{F610AFB4-D460-4816-876F-B23B26F36272}" dt="2022-11-13T07:29:32.444" v="214"/>
          <ac:cxnSpMkLst>
            <pc:docMk/>
            <pc:sldMk cId="1121500040" sldId="284"/>
            <ac:cxnSpMk id="19" creationId="{E8279CBC-8993-3C4E-F776-5ACA6E95ACB9}"/>
          </ac:cxnSpMkLst>
        </pc:cxnChg>
      </pc:sldChg>
      <pc:sldChg chg="addSp delSp new">
        <pc:chgData name="Erin Soper" userId="S::erins@islandwood.org::cff00818-1452-4cd7-affb-78d6a656adc7" providerId="AD" clId="Web-{F610AFB4-D460-4816-876F-B23B26F36272}" dt="2022-11-13T07:30:56.617" v="219"/>
        <pc:sldMkLst>
          <pc:docMk/>
          <pc:sldMk cId="1694058760" sldId="285"/>
        </pc:sldMkLst>
        <pc:spChg chg="add">
          <ac:chgData name="Erin Soper" userId="S::erins@islandwood.org::cff00818-1452-4cd7-affb-78d6a656adc7" providerId="AD" clId="Web-{F610AFB4-D460-4816-876F-B23B26F36272}" dt="2022-11-13T07:30:33.648" v="217"/>
          <ac:spMkLst>
            <pc:docMk/>
            <pc:sldMk cId="1694058760" sldId="285"/>
            <ac:spMk id="4" creationId="{98FE9140-CAC3-EAE6-3D1F-53FC23FF17AF}"/>
          </ac:spMkLst>
        </pc:spChg>
        <pc:spChg chg="add">
          <ac:chgData name="Erin Soper" userId="S::erins@islandwood.org::cff00818-1452-4cd7-affb-78d6a656adc7" providerId="AD" clId="Web-{F610AFB4-D460-4816-876F-B23B26F36272}" dt="2022-11-13T07:30:33.648" v="217"/>
          <ac:spMkLst>
            <pc:docMk/>
            <pc:sldMk cId="1694058760" sldId="285"/>
            <ac:spMk id="8" creationId="{02C5E48A-DBF8-0D69-9752-1A9F0622E57F}"/>
          </ac:spMkLst>
        </pc:spChg>
        <pc:spChg chg="add">
          <ac:chgData name="Erin Soper" userId="S::erins@islandwood.org::cff00818-1452-4cd7-affb-78d6a656adc7" providerId="AD" clId="Web-{F610AFB4-D460-4816-876F-B23B26F36272}" dt="2022-11-13T07:30:33.648" v="217"/>
          <ac:spMkLst>
            <pc:docMk/>
            <pc:sldMk cId="1694058760" sldId="285"/>
            <ac:spMk id="9" creationId="{F92EC63E-754C-5A5E-686E-4ADF682C2CA6}"/>
          </ac:spMkLst>
        </pc:spChg>
        <pc:spChg chg="add">
          <ac:chgData name="Erin Soper" userId="S::erins@islandwood.org::cff00818-1452-4cd7-affb-78d6a656adc7" providerId="AD" clId="Web-{F610AFB4-D460-4816-876F-B23B26F36272}" dt="2022-11-13T07:30:56.617" v="219"/>
          <ac:spMkLst>
            <pc:docMk/>
            <pc:sldMk cId="1694058760" sldId="285"/>
            <ac:spMk id="11" creationId="{F0C78DE0-8BF8-14C2-AD88-556814ABA1D1}"/>
          </ac:spMkLst>
        </pc:spChg>
        <pc:spChg chg="add">
          <ac:chgData name="Erin Soper" userId="S::erins@islandwood.org::cff00818-1452-4cd7-affb-78d6a656adc7" providerId="AD" clId="Web-{F610AFB4-D460-4816-876F-B23B26F36272}" dt="2022-11-13T07:30:56.617" v="219"/>
          <ac:spMkLst>
            <pc:docMk/>
            <pc:sldMk cId="1694058760" sldId="285"/>
            <ac:spMk id="15" creationId="{2BD67B26-5F56-B8DF-85CF-3DB45487DD5E}"/>
          </ac:spMkLst>
        </pc:spChg>
        <pc:spChg chg="add">
          <ac:chgData name="Erin Soper" userId="S::erins@islandwood.org::cff00818-1452-4cd7-affb-78d6a656adc7" providerId="AD" clId="Web-{F610AFB4-D460-4816-876F-B23B26F36272}" dt="2022-11-13T07:30:56.617" v="219"/>
          <ac:spMkLst>
            <pc:docMk/>
            <pc:sldMk cId="1694058760" sldId="285"/>
            <ac:spMk id="16" creationId="{1ADD0B96-7623-845B-D6FA-B3E39CA8CF84}"/>
          </ac:spMkLst>
        </pc:spChg>
        <pc:grpChg chg="add del">
          <ac:chgData name="Erin Soper" userId="S::erins@islandwood.org::cff00818-1452-4cd7-affb-78d6a656adc7" providerId="AD" clId="Web-{F610AFB4-D460-4816-876F-B23B26F36272}" dt="2022-11-13T07:30:40.961" v="218"/>
          <ac:grpSpMkLst>
            <pc:docMk/>
            <pc:sldMk cId="1694058760" sldId="285"/>
            <ac:grpSpMk id="5" creationId="{3FA537DF-D0B5-3318-FDDE-870220BE347B}"/>
          </ac:grpSpMkLst>
        </pc:grpChg>
        <pc:grpChg chg="add">
          <ac:chgData name="Erin Soper" userId="S::erins@islandwood.org::cff00818-1452-4cd7-affb-78d6a656adc7" providerId="AD" clId="Web-{F610AFB4-D460-4816-876F-B23B26F36272}" dt="2022-11-13T07:30:56.617" v="219"/>
          <ac:grpSpMkLst>
            <pc:docMk/>
            <pc:sldMk cId="1694058760" sldId="285"/>
            <ac:grpSpMk id="12" creationId="{BAD091CF-A244-76DD-E469-41FC3AA035D9}"/>
          </ac:grpSpMkLst>
        </pc:grpChg>
        <pc:picChg chg="add">
          <ac:chgData name="Erin Soper" userId="S::erins@islandwood.org::cff00818-1452-4cd7-affb-78d6a656adc7" providerId="AD" clId="Web-{F610AFB4-D460-4816-876F-B23B26F36272}" dt="2022-11-13T07:30:33.648" v="217"/>
          <ac:picMkLst>
            <pc:docMk/>
            <pc:sldMk cId="1694058760" sldId="285"/>
            <ac:picMk id="6" creationId="{FFCA0417-D05A-C74A-C97F-C8457F97D914}"/>
          </ac:picMkLst>
        </pc:picChg>
        <pc:picChg chg="add">
          <ac:chgData name="Erin Soper" userId="S::erins@islandwood.org::cff00818-1452-4cd7-affb-78d6a656adc7" providerId="AD" clId="Web-{F610AFB4-D460-4816-876F-B23B26F36272}" dt="2022-11-13T07:30:33.648" v="217"/>
          <ac:picMkLst>
            <pc:docMk/>
            <pc:sldMk cId="1694058760" sldId="285"/>
            <ac:picMk id="7" creationId="{5198212C-09EC-7B4F-EFC3-714B958B0F19}"/>
          </ac:picMkLst>
        </pc:picChg>
        <pc:picChg chg="add">
          <ac:chgData name="Erin Soper" userId="S::erins@islandwood.org::cff00818-1452-4cd7-affb-78d6a656adc7" providerId="AD" clId="Web-{F610AFB4-D460-4816-876F-B23B26F36272}" dt="2022-11-13T07:30:56.617" v="219"/>
          <ac:picMkLst>
            <pc:docMk/>
            <pc:sldMk cId="1694058760" sldId="285"/>
            <ac:picMk id="13" creationId="{B5B3AB54-140C-BB9C-B424-FDA11E2279C5}"/>
          </ac:picMkLst>
        </pc:picChg>
        <pc:picChg chg="add">
          <ac:chgData name="Erin Soper" userId="S::erins@islandwood.org::cff00818-1452-4cd7-affb-78d6a656adc7" providerId="AD" clId="Web-{F610AFB4-D460-4816-876F-B23B26F36272}" dt="2022-11-13T07:30:56.617" v="219"/>
          <ac:picMkLst>
            <pc:docMk/>
            <pc:sldMk cId="1694058760" sldId="285"/>
            <ac:picMk id="14" creationId="{11C83FD0-CCA8-2EDF-A269-D98F61DCF0FD}"/>
          </ac:picMkLst>
        </pc:picChg>
        <pc:cxnChg chg="add">
          <ac:chgData name="Erin Soper" userId="S::erins@islandwood.org::cff00818-1452-4cd7-affb-78d6a656adc7" providerId="AD" clId="Web-{F610AFB4-D460-4816-876F-B23B26F36272}" dt="2022-11-13T07:30:33.648" v="217"/>
          <ac:cxnSpMkLst>
            <pc:docMk/>
            <pc:sldMk cId="1694058760" sldId="285"/>
            <ac:cxnSpMk id="10" creationId="{63FF04B6-4F7E-D080-A430-C2715CE37975}"/>
          </ac:cxnSpMkLst>
        </pc:cxnChg>
        <pc:cxnChg chg="add">
          <ac:chgData name="Erin Soper" userId="S::erins@islandwood.org::cff00818-1452-4cd7-affb-78d6a656adc7" providerId="AD" clId="Web-{F610AFB4-D460-4816-876F-B23B26F36272}" dt="2022-11-13T07:30:56.617" v="219"/>
          <ac:cxnSpMkLst>
            <pc:docMk/>
            <pc:sldMk cId="1694058760" sldId="285"/>
            <ac:cxnSpMk id="17" creationId="{3A7D796A-058B-C614-4DAC-567DC187C61C}"/>
          </ac:cxnSpMkLst>
        </pc:cxnChg>
      </pc:sldChg>
    </pc:docChg>
  </pc:docChgLst>
  <pc:docChgLst>
    <pc:chgData name="Erin Soper" userId="S::erins@islandwood.org::cff00818-1452-4cd7-affb-78d6a656adc7" providerId="AD" clId="Web-{398AD5DE-476F-4F32-BF50-DDC937B1E719}"/>
    <pc:docChg chg="modSld">
      <pc:chgData name="Erin Soper" userId="S::erins@islandwood.org::cff00818-1452-4cd7-affb-78d6a656adc7" providerId="AD" clId="Web-{398AD5DE-476F-4F32-BF50-DDC937B1E719}" dt="2022-11-12T03:16:09.966" v="2" actId="20577"/>
      <pc:docMkLst>
        <pc:docMk/>
      </pc:docMkLst>
      <pc:sldChg chg="modSp">
        <pc:chgData name="Erin Soper" userId="S::erins@islandwood.org::cff00818-1452-4cd7-affb-78d6a656adc7" providerId="AD" clId="Web-{398AD5DE-476F-4F32-BF50-DDC937B1E719}" dt="2022-11-12T03:16:09.966" v="2" actId="20577"/>
        <pc:sldMkLst>
          <pc:docMk/>
          <pc:sldMk cId="109857222" sldId="256"/>
        </pc:sldMkLst>
        <pc:spChg chg="mod">
          <ac:chgData name="Erin Soper" userId="S::erins@islandwood.org::cff00818-1452-4cd7-affb-78d6a656adc7" providerId="AD" clId="Web-{398AD5DE-476F-4F32-BF50-DDC937B1E719}" dt="2022-11-12T03:16:09.966" v="2" actId="20577"/>
          <ac:spMkLst>
            <pc:docMk/>
            <pc:sldMk cId="109857222" sldId="256"/>
            <ac:spMk id="2" creationId="{00000000-0000-0000-0000-000000000000}"/>
          </ac:spMkLst>
        </pc:spChg>
      </pc:sldChg>
    </pc:docChg>
  </pc:docChgLst>
  <pc:docChgLst>
    <pc:chgData name="Erin Soper" userId="S::erins@islandwood.org::cff00818-1452-4cd7-affb-78d6a656adc7" providerId="AD" clId="Web-{45149BCC-AC8A-41E3-90D8-39C12247FA4B}"/>
    <pc:docChg chg="delSld modSld">
      <pc:chgData name="Erin Soper" userId="S::erins@islandwood.org::cff00818-1452-4cd7-affb-78d6a656adc7" providerId="AD" clId="Web-{45149BCC-AC8A-41E3-90D8-39C12247FA4B}" dt="2022-11-13T08:01:59.406" v="18"/>
      <pc:docMkLst>
        <pc:docMk/>
      </pc:docMkLst>
      <pc:sldChg chg="addSp delSp modSp">
        <pc:chgData name="Erin Soper" userId="S::erins@islandwood.org::cff00818-1452-4cd7-affb-78d6a656adc7" providerId="AD" clId="Web-{45149BCC-AC8A-41E3-90D8-39C12247FA4B}" dt="2022-11-13T07:54:16.204" v="17" actId="1076"/>
        <pc:sldMkLst>
          <pc:docMk/>
          <pc:sldMk cId="2742104049" sldId="273"/>
        </pc:sldMkLst>
        <pc:spChg chg="mod">
          <ac:chgData name="Erin Soper" userId="S::erins@islandwood.org::cff00818-1452-4cd7-affb-78d6a656adc7" providerId="AD" clId="Web-{45149BCC-AC8A-41E3-90D8-39C12247FA4B}" dt="2022-11-13T07:53:32.544" v="10" actId="20577"/>
          <ac:spMkLst>
            <pc:docMk/>
            <pc:sldMk cId="2742104049" sldId="273"/>
            <ac:spMk id="2" creationId="{13E68A14-D079-4676-A0EC-99F56A741FF1}"/>
          </ac:spMkLst>
        </pc:spChg>
        <pc:picChg chg="add mod">
          <ac:chgData name="Erin Soper" userId="S::erins@islandwood.org::cff00818-1452-4cd7-affb-78d6a656adc7" providerId="AD" clId="Web-{45149BCC-AC8A-41E3-90D8-39C12247FA4B}" dt="2022-11-13T07:54:16.204" v="17" actId="1076"/>
          <ac:picMkLst>
            <pc:docMk/>
            <pc:sldMk cId="2742104049" sldId="273"/>
            <ac:picMk id="3" creationId="{83C20E41-3DD4-4FD2-5792-08512692F17E}"/>
          </ac:picMkLst>
        </pc:picChg>
        <pc:picChg chg="del">
          <ac:chgData name="Erin Soper" userId="S::erins@islandwood.org::cff00818-1452-4cd7-affb-78d6a656adc7" providerId="AD" clId="Web-{45149BCC-AC8A-41E3-90D8-39C12247FA4B}" dt="2022-11-13T07:53:37.888" v="11"/>
          <ac:picMkLst>
            <pc:docMk/>
            <pc:sldMk cId="2742104049" sldId="273"/>
            <ac:picMk id="7" creationId="{91B8A447-D5C0-45F2-ABDA-BACB32889A90}"/>
          </ac:picMkLst>
        </pc:picChg>
      </pc:sldChg>
      <pc:sldChg chg="modSp">
        <pc:chgData name="Erin Soper" userId="S::erins@islandwood.org::cff00818-1452-4cd7-affb-78d6a656adc7" providerId="AD" clId="Web-{45149BCC-AC8A-41E3-90D8-39C12247FA4B}" dt="2022-11-13T07:47:11.903" v="3" actId="20577"/>
        <pc:sldMkLst>
          <pc:docMk/>
          <pc:sldMk cId="1121500040" sldId="284"/>
        </pc:sldMkLst>
        <pc:spChg chg="mod">
          <ac:chgData name="Erin Soper" userId="S::erins@islandwood.org::cff00818-1452-4cd7-affb-78d6a656adc7" providerId="AD" clId="Web-{45149BCC-AC8A-41E3-90D8-39C12247FA4B}" dt="2022-11-13T07:47:11.903" v="3" actId="20577"/>
          <ac:spMkLst>
            <pc:docMk/>
            <pc:sldMk cId="1121500040" sldId="284"/>
            <ac:spMk id="5" creationId="{D5C0BC97-AB2B-C4F5-6C5A-FFEED972E584}"/>
          </ac:spMkLst>
        </pc:spChg>
      </pc:sldChg>
      <pc:sldChg chg="del">
        <pc:chgData name="Erin Soper" userId="S::erins@islandwood.org::cff00818-1452-4cd7-affb-78d6a656adc7" providerId="AD" clId="Web-{45149BCC-AC8A-41E3-90D8-39C12247FA4B}" dt="2022-11-13T08:01:59.406" v="18"/>
        <pc:sldMkLst>
          <pc:docMk/>
          <pc:sldMk cId="1694058760" sldId="285"/>
        </pc:sldMkLst>
      </pc:sldChg>
    </pc:docChg>
  </pc:docChgLst>
  <pc:docChgLst>
    <pc:chgData name="Erin Soper" userId="S::erins@islandwood.org::cff00818-1452-4cd7-affb-78d6a656adc7" providerId="AD" clId="Web-{11C2BA24-30E4-AA71-0079-8D36382D713A}"/>
    <pc:docChg chg="modSld">
      <pc:chgData name="Erin Soper" userId="S::erins@islandwood.org::cff00818-1452-4cd7-affb-78d6a656adc7" providerId="AD" clId="Web-{11C2BA24-30E4-AA71-0079-8D36382D713A}" dt="2022-11-13T23:44:01.513" v="1" actId="20577"/>
      <pc:docMkLst>
        <pc:docMk/>
      </pc:docMkLst>
      <pc:sldChg chg="modSp">
        <pc:chgData name="Erin Soper" userId="S::erins@islandwood.org::cff00818-1452-4cd7-affb-78d6a656adc7" providerId="AD" clId="Web-{11C2BA24-30E4-AA71-0079-8D36382D713A}" dt="2022-11-13T23:44:01.513" v="1" actId="20577"/>
        <pc:sldMkLst>
          <pc:docMk/>
          <pc:sldMk cId="3810747870" sldId="257"/>
        </pc:sldMkLst>
        <pc:spChg chg="mod">
          <ac:chgData name="Erin Soper" userId="S::erins@islandwood.org::cff00818-1452-4cd7-affb-78d6a656adc7" providerId="AD" clId="Web-{11C2BA24-30E4-AA71-0079-8D36382D713A}" dt="2022-11-13T23:44:01.513" v="1" actId="20577"/>
          <ac:spMkLst>
            <pc:docMk/>
            <pc:sldMk cId="3810747870" sldId="257"/>
            <ac:spMk id="2" creationId="{25A8BC33-119E-4B52-B140-F25E7BC5EC1C}"/>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1-13T23:43:48.325"/>
    </inkml:context>
    <inkml:brush xml:id="br0">
      <inkml:brushProperty name="width" value="0.2" units="cm"/>
      <inkml:brushProperty name="height" value="0.2" units="cm"/>
      <inkml:brushProperty name="color" value="#FFC114"/>
    </inkml:brush>
  </inkml:definitions>
  <inkml:trace contextRef="#ctx0" brushRef="#br0">24051 10081 16383 0 0,'5'0'0'0'0,"6"0"0"0"0,2 5 0 0 0,3 1 0 0 0,5 0 0 0 0,-3 5 0 0 0,-3 4 0 0 0,1 0 0 0 0,-4 2 0 0 0,3-1 0 0 0,3-4 0 0 0,-2 2 0 0 0,2-3 0 0 0,-2 3 0 0 0,-5 3 0 0 0,2 0 0 0 0,-1 1 0 0 0,1-3 0 0 0,4-3 0 0 0,-1 1 0 0 0,2 3 0 0 0,-2 4 0 0 0,1 4 0 0 0,-3 2 0 0 0,2-3 0 0 0,-2 0 0 0 0,-3 1 0 0 0,1-5 0 0 0,-1 1 0 0 0,2-4 0 0 0,-1 1 0 0 0,-2 2 0 0 0,-4 3 0 0 0,-2 3 0 0 0,4-3 0 0 0,-1-1 0 0 0,-1 2 0 0 0,-1 2 0 0 0,-2 1 0 0 0,3-4 0 0 0,2 0 0 0 0,-2 1 0 0 0,4-4 0 0 0,0 1 0 0 0,3-4 0 0 0,0 0 0 0 0,-3 3 0 0 0,2-2 0 0 0,-1 1 0 0 0,3-2 0 0 0,-1 0 0 0 0,-4 4 0 0 0,3-3 0 0 0,-1 1 0 0 0,3-2 0 0 0,-2 1 0 0 0,3-3 0 0 0,-2 2 0 0 0,-2 3 0 0 0,1 3 0 0 0,-1 2 0 0 0,2-1 0 0 0,0-2 0 0 0,2 2 0 0 0,-2 2 0 0 0,2-4 0 0 0,-1 0 0 0 0,2 1 0 0 0,-2 2 0 0 0,1-3 0 0 0,4-5 0 0 0,-2-1 0 0 0,2-2 0 0 0,-3 1 0 0 0,1-2 0 0 0,-3 3 0 0 0,-3 3 0 0 0,1-1 0 0 0,4-4 0 0 0,4 1 0 0 0,3-2 0 0 0,-2 2 0 0 0,1-1 0 0 0,1-3 0 0 0,-4 2 0 0 0,1 3 0 0 0,2 5 0 0 0,1-1 0 0 0,-2 0 0 0 0,-1-2 0 0 0,-3 1 0 0 0,1-3 0 0 0,-4 1 0 0 0,2-2 0 0 0,-2 1 0 0 0,1-1 0 0 0,-2 1 0 0 0,2-1 0 0 0,4-4 0 0 0,-2 2 0 0 0,1-1 0 0 0,-2 2 0 0 0,-4 4 0 0 0,1 0 0 0 0,3 1 0 0 0,4-2 0 0 0,-2 1 0 0 0,2-3 0 0 0,-3 2 0 0 0,0 3 0 0 0,3-2 0 0 0,3-3 0 0 0,-3 0 0 0 0,0-2 0 0 0,2-3 0 0 0,-2 2 0 0 0,-1-1 0 0 0,2-2 0 0 0,3-3 0 0 0,-4 4 0 0 0,1-1 0 0 0,1-1 0 0 0,2-2 0 0 0,-3 3 0 0 0,0 0 0 0 0,1-1 0 0 0,2-1 0 0 0,2-3 0 0 0,1-1 0 0 0,1-1 0 0 0,-4-6 0 0 0,-1-2 0 0 0,0 0 0 0 0,2 2 0 0 0,-4-4 0 0 0,-1 0 0 0 0,2-4 0 0 0,2 1 0 0 0,-3-3 0 0 0,-1 2 0 0 0,-3-3 0 0 0,1 2 0 0 0,-4-2 0 0 0,2 2 0 0 0,-3-2 0 0 0,2 2 0 0 0,-1-1 0 0 0,1 1 0 0 0,-2-1 0 0 0,3 1 0 0 0,-3-2 0 0 0,3 3 0 0 0,3 2 0 0 0,-2-1 0 0 0,1 1 0 0 0,3 3 0 0 0,2 2 0 0 0,-2 8 0 0 0,0 3 0 0 0,2 1 0 0 0,-4 4 0 0 0,0 0 0 0 0,-2 4 0 0 0,-1 0 0 0 0,-1 1 0 0 0,0 0 0 0 0,4 1 0 0 0,2-2 0 0 0,-1 2 0 0 0,0-2 0 0 0,-3 1 0 0 0,1-1 0 0 0,2-3 0 0 0,-3 1 0 0 0,2-2 0 0 0,6-1 0 0 0,5-4 0 0 0,-3 4 0 0 0,-1-1 0 0 0,-5 4 0 0 0,-1-1 0 0 0,1-1 0 0 0,1-3 0 0 0,3 2 0 0 0,2 0 0 0 0,1-2 0 0 0,1-2 0 0 0,-5 3 0 0 0,-1 1 0 0 0,0-2 0 0 0,2-2 0 0 0,-4 3 0 0 0,-1 1 0 0 0,2-2 0 0 0,-3 3 0 0 0,0 0 0 0 0,2 3 0 0 0,2 0 0 0 0,2-3 0 0 0,2 2 0 0 0,-3 4 0 0 0,-2 4 0 0 0,1 4 0 0 0,-3 2 0 0 0,0-2 0 0 0,-4-1 0 0 0,0-5 0 0 0,-2 1 0 0 0,-3 1 0 0 0,0-3 0 0 0,0 1 0 0 0,2-2 0 0 0,-1 0 0 0 0,2-2 0 0 0,-1 2 0 0 0,-2 2 0 0 0,1-1 0 0 0,-1 1 0 0 0,2-2 0 0 0,5 1 0 0 0,3 2 0 0 0,-1 4 0 0 0,0-3 0 0 0,-2 0 0 0 0,0-2 0 0 0,2-6 0 0 0,-3 1 0 0 0,2-1 0 0 0,2-4 0 0 0,-3 2 0 0 0,1 0 0 0 0,-3 3 0 0 0,1-1 0 0 0,2-3 0 0 0,3-2 0 0 0,-2 2 0 0 0,1 0 0 0 0,1-2 0 0 0,2-2 0 0 0,-3 3 0 0 0,0 1 0 0 0,1-2 0 0 0,2-2 0 0 0,2-2 0 0 0,1-1 0 0 0,-3 4 0 0 0,-2 0 0 0 0,1 1 0 0 0,-3 2 0 0 0,-1 1 0 0 0,2-2 0 0 0,2 3 0 0 0,-2 5 0 0 0,-6 4 0 0 0,-5 4 0 0 0,-4 2 0 0 0,-3 3 0 0 0,-2 1 0 0 0,-1 0 0 0 0,-1 0 0 0 0,0 0 0 0 0,0 0 0 0 0,5-6 0 0 0,2-1 0 0 0,0 0 0 0 0,-1 1 0 0 0,4-3 0 0 0,0-1 0 0 0,-2 2 0 0 0,-1 1 0 0 0,-2 3 0 0 0,3-4 0 0 0,0 0 0 0 0,0 0 0 0 0,-2 3 0 0 0,-2 1 0 0 0,4-4 0 0 0,0 0 0 0 0,0 1 0 0 0,-2 1 0 0 0,3-3 0 0 0,0-1 0 0 0,0 2 0 0 0,-3 2 0 0 0,3-3 0 0 0,1 0 0 0 0,-2 1 0 0 0,-2 2 0 0 0,-1 1 0 0 0,3 3 0 0 0,0 0 0 0 0,-1 1 0 0 0,-1 1 0 0 0,3-6 0 0 0,1-1 0 0 0,-2 0 0 0 0,-2 2 0 0 0,-1 0 0 0 0,3-3 0 0 0,0 0 0 0 0,0 0 0 0 0,3-3 0 0 0,-1 1 0 0 0,0 1 0 0 0,2-3 0 0 0,-1 1 0 0 0,-2 1 0 0 0,-2 4 0 0 0,-2 1 0 0 0,3-3 0 0 0,0 0 0 0 0,0 1 0 0 0,-3 1 0 0 0,5-2 0 0 0,-1-2 0 0 0,-1 2 0 0 0,-2 2 0 0 0,-1 2 0 0 0,3-4 0 0 0,0 0 0 0 0,5-4 0 0 0,-1 0 0 0 0,-1 1 0 0 0,-3 3 0 0 0,-3 3 0 0 0,-1 2 0 0 0,3 1 0 0 0,0 1 0 0 0,0 1 0 0 0,-1-1 0 0 0,-2 1 0 0 0,4-5 0 0 0,5-7 0 0 0,2-2 0 0 0,2-3 0 0 0,4-4 0 0 0,3-4 0 0 0,3-2 0 0 0,2-2 0 0 0,1-1 0 0 0,1 0 0 0 0,0-1 0 0 0,0 0 0 0 0,0 0 0 0 0,-1 1 0 0 0,1 0 0 0 0,-1 0 0 0 0,0 0 0 0 0,1 0 0 0 0,-6 5 0 0 0,-7 6 0 0 0,-5 7 0 0 0,-6 5 0 0 0,-3 4 0 0 0,-3 1 0 0 0,-1 2 0 0 0,0 1 0 0 0,0-1 0 0 0,0 1 0 0 0,0-1 0 0 0,0-1 0 0 0,1 1 0 0 0,0-1 0 0 0,0 0 0 0 0,-5 0 0 0 0,-2 1 0 0 0,1-1 0 0 0,1 0 0 0 0,2 0 0 0 0,0 0 0 0 0,-3-5 0 0 0,-1-1 0 0 0,1 0 0 0 0,1 1 0 0 0,2 2 0 0 0,1 1 0 0 0,1 1 0 0 0,0 0 0 0 0,1 2 0 0 0,1-1 0 0 0,-1 0 0 0 0,0 1 0 0 0,0-1 0 0 0,1 1 0 0 0,-1-1 0 0 0,0 0 0 0 0,0 0 0 0 0,0 1 0 0 0,5-6 0 0 0,1-2 0 0 0,1 1 0 0 0,-2 1 0 0 0,-2 2 0 0 0,4-4 0 0 0,1-1 0 0 0,-1 2 0 0 0,-2 1 0 0 0,3-3 0 0 0,1-1 0 0 0,3-3 0 0 0,0 1 0 0 0,-2 1 0 0 0,-3 3 0 0 0,2-2 0 0 0,0 0 0 0 0,-1 2 0 0 0,-3 2 0 0 0,3-3 0 0 0,0 0 0 0 0,-1 1 0 0 0,-2 2 0 0 0,-1 2 0 0 0,-2 2 0 0 0,-2 0 0 0 0,1 1 0 0 0,-2 0 0 0 0,1 1 0 0 0,0 0 0 0 0,-1-1 0 0 0,-4-4 0 0 0,-2-3 0 0 0,1 1 0 0 0,-4-4 0 0 0,0-5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15T01:08:15.79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3647 3889,'-1'1,"1"0,-1-1,1 1,0 0,-1-1,1 1,-1-1,1 1,-1-1,1 1,-1-1,0 1,1-1,-1 1,0-1,1 1,-1-1,0 0,0 0,1 1,-1-1,0 0,0 0,-1 0,-25 5,22-5,-149 12,-211-10,168-5,56 5,-143-5,273 2,0 0,0-1,1 0,-1 0,1-1,-1-1,1 0,0 0,1-1,-1 0,1-1,0 0,0 0,1-1,-1 0,2-1,-1 0,1 0,0 0,1-1,0 0,0 0,1-1,-7-16,-67-176,66 175,0 1,-30-45,4 7,34 55,1-1,0-1,0 1,1 0,0-1,1 0,1 0,-2-14,6-95,1 49,-4 2,-1-27,4-1,31-187,-24 218,-3 0,-2 0,-8-106,1 44,2 116,0-1,0 1,-1-1,-1 1,0-1,-1 1,0 0,-1 0,0 0,-1 1,0-1,-1 1,0 0,-1 1,0 0,-16-17,-1 1,-2 2,-1 1,-1 1,0 1,-37-19,-162-71,187 96,-53-13,53 17,-59-25,45 11,1-3,2-2,-90-70,108 72,1-1,1-1,2-1,2-2,0-1,-25-45,29 45,-2 1,-1 2,-2 0,-48-41,-6-9,-111-108,171 166,2 0,0-1,-23-37,1 0,7 9,2-1,-47-106,61 106,13 30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1-13T21:00:57.792"/>
    </inkml:context>
    <inkml:brush xml:id="br0">
      <inkml:brushProperty name="width" value="0.35" units="cm"/>
      <inkml:brushProperty name="height" value="0.35" units="cm"/>
      <inkml:brushProperty name="color" value="#FFC114"/>
    </inkml:brush>
  </inkml:definitions>
  <inkml:trace contextRef="#ctx0" brushRef="#br0">19394 3704 16383 0 0,'5'0'0'0'0,"7"0"0"0"0,8 0 0 0 0,0 5 0 0 0,2 3 0 0 0,3 4 0 0 0,2 1 0 0 0,3 3 0 0 0,-5 3 0 0 0,-1 1 0 0 0,-4 0 0 0 0,-1-1 0 0 0,3-6 0 0 0,-2 1 0 0 0,0-1 0 0 0,-4 1 0 0 0,-3 4 0 0 0,0 0 0 0 0,-1 1 0 0 0,2-2 0 0 0,5-4 0 0 0,-1 1 0 0 0,-4 3 0 0 0,-4 5 0 0 0,2-2 0 0 0,-3 1 0 0 0,0 2 0 0 0,2-2 0 0 0,0 0 0 0 0,-3 2 0 0 0,-2 3 0 0 0,-2 2 0 0 0,-2 1 0 0 0,4 2 0 0 0,2 1 0 0 0,-1-1 0 0 0,-3 1 0 0 0,-1 0 0 0 0,-1 0 0 0 0,5-6 0 0 0,1-1 0 0 0,-2-1 0 0 0,5-3 0 0 0,0-1 0 0 0,-2 3 0 0 0,-3 2 0 0 0,4-4 0 0 0,0 1 0 0 0,-2 2 0 0 0,4 2 0 0 0,-1 2 0 0 0,-3 1 0 0 0,3-3 0 0 0,1-3 0 0 0,-3 3 0 0 0,3-5 0 0 0,-1-1 0 0 0,-2 3 0 0 0,3 3 0 0 0,-1 1 0 0 0,-1 2 0 0 0,-5 1 0 0 0,5-4 0 0 0,0-1 0 0 0,-3 0 0 0 0,-1 2 0 0 0,3-5 0 0 0,5-4 0 0 0,1-2 0 0 0,-3 2 0 0 0,-2 5 0 0 0,1-4 0 0 0,0 3 0 0 0,3-5 0 0 0,-2 2 0 0 0,5-4 0 0 0,-3 3 0 0 0,3-3 0 0 0,-1 1 0 0 0,-6 4 0 0 0,5-1 0 0 0,-3 0 0 0 0,2-1 0 0 0,0-1 0 0 0,-4 4 0 0 0,3-2 0 0 0,5-4 0 0 0,-2 0 0 0 0,3-2 0 0 0,-3 2 0 0 0,3-1 0 0 0,1 1 0 0 0,6 4 0 0 0,1 0 0 0 0,-3 1 0 0 0,0-2 0 0 0,1-6 0 0 0,2 1 0 0 0,2 0 0 0 0,2 1 0 0 0,-1-1 0 0 0,-4 4 0 0 0,0-3 0 0 0,-1 2 0 0 0,1-1 0 0 0,-3 2 0 0 0,0-2 0 0 0,-5 1 0 0 0,1-1 0 0 0,-4 2 0 0 0,3-2 0 0 0,-4 2 0 0 0,2-3 0 0 0,0 3 0 0 0,0-2 0 0 0,-2 2 0 0 0,4 3 0 0 0,2-2 0 0 0,-2 2 0 0 0,3-3 0 0 0,-4 1 0 0 0,1-1 0 0 0,-2-1 0 0 0,2-1 0 0 0,3-3 0 0 0,-3 1 0 0 0,-4 3 0 0 0,2 0 0 0 0,-3 2 0 0 0,2-1 0 0 0,-1 0 0 0 0,3-1 0 0 0,-3 1 0 0 0,2-2 0 0 0,0 2 0 0 0,0-2 0 0 0,-1 1 0 0 0,3 4 0 0 0,2-1 0 0 0,-2 0 0 0 0,3 4 0 0 0,2-3 0 0 0,-3 1 0 0 0,0-4 0 0 0,-1 1 0 0 0,0-2 0 0 0,-4 1 0 0 0,2-2 0 0 0,-1 1 0 0 0,0-1 0 0 0,-2 1 0 0 0,4 5 0 0 0,1 2 0 0 0,6-1 0 0 0,-4 0 0 0 0,2-4 0 0 0,-4 1 0 0 0,1-2 0 0 0,-4 0 0 0 0,0-2 0 0 0,0 1 0 0 0,1-2 0 0 0,3-2 0 0 0,-1 1 0 0 0,-5 3 0 0 0,1 0 0 0 0,4-3 0 0 0,-2 1 0 0 0,2-1 0 0 0,3-3 0 0 0,3-4 0 0 0,-2 4 0 0 0,0-1 0 0 0,1-2 0 0 0,3-1 0 0 0,1-3 0 0 0,2-1 0 0 0,2-1 0 0 0,-1-1 0 0 0,1-1 0 0 0,1 6 0 0 0,-1 2 0 0 0,0-1 0 0 0,-5 5 0 0 0,-2 0 0 0 0,0-1 0 0 0,1-4 0 0 0,3-2 0 0 0,0-1 0 0 0,2-2 0 0 0,-1-1 0 0 0,3 0 0 0 0,-7-6 0 0 0,0-1 0 0 0,-1-1 0 0 0,-4-3 0 0 0,0 0 0 0 0,1 2 0 0 0,-2-4 0 0 0,1 2 0 0 0,2 1 0 0 0,-4-1 0 0 0,2 0 0 0 0,-4-3 0 0 0,1 0 0 0 0,3 3 0 0 0,4 3 0 0 0,-3-1 0 0 0,0-1 0 0 0,-4-3 0 0 0,2 0 0 0 0,1 3 0 0 0,-1-3 0 0 0,-1 2 0 0 0,-1-3 0 0 0,-1 0 0 0 0,5-3 0 0 0,2 3 0 0 0,4 2 0 0 0,-4 0 0 0 0,0 0 0 0 0,1 2 0 0 0,-4-1 0 0 0,0 0 0 0 0,2 3 0 0 0,3 1 0 0 0,-3-2 0 0 0,-2 0 0 0 0,3 1 0 0 0,-3 8 0 0 0,1 4 0 0 0,1 1 0 0 0,-3 5 0 0 0,1 1 0 0 0,-4 4 0 0 0,2-1 0 0 0,-4 3 0 0 0,1-2 0 0 0,0 2 0 0 0,0-2 0 0 0,-1 3 0 0 0,2-3 0 0 0,-3 2 0 0 0,3-2 0 0 0,3-4 0 0 0,0 2 0 0 0,-6 4 0 0 0,1-1 0 0 0,4 3 0 0 0,4-3 0 0 0,3 2 0 0 0,4-3 0 0 0,-5 2 0 0 0,-1 4 0 0 0,2-3 0 0 0,1 2 0 0 0,2-3 0 0 0,0 1 0 0 0,3-2 0 0 0,-6 1 0 0 0,-2-2 0 0 0,2-3 0 0 0,-5 1 0 0 0,0-3 0 0 0,2-1 0 0 0,2-3 0 0 0,-3 3 0 0 0,1 1 0 0 0,1-4 0 0 0,2 0 0 0 0,2-3 0 0 0,2-1 0 0 0,1-1 0 0 0,1 5 0 0 0,1 0 0 0 0,-2 0 0 0 0,2 0 0 0 0,-1-3 0 0 0,1-1 0 0 0,-2-1 0 0 0,1 0 0 0 0,1-1 0 0 0,-1 0 0 0 0,-1-1 0 0 0,1 1 0 0 0,0 0 0 0 0,0 6 0 0 0,-5 6 0 0 0,-3 2 0 0 0,1-3 0 0 0,-4 5 0 0 0,-5 2 0 0 0,-1 0 0 0 0,3-4 0 0 0,-2 1 0 0 0,-3 4 0 0 0,2-2 0 0 0,-2 1 0 0 0,-5 5 0 0 0,5-4 0 0 0,-3 2 0 0 0,5 2 0 0 0,3-3 0 0 0,1 1 0 0 0,-5 1 0 0 0,1-1 0 0 0,-1-1 0 0 0,-4 3 0 0 0,2-4 0 0 0,-1 2 0 0 0,4-4 0 0 0,-2 1 0 0 0,3-3 0 0 0,-2 3 0 0 0,-2 1 0 0 0,2-1 0 0 0,-2 2 0 0 0,3-3 0 0 0,-2 1 0 0 0,-2 3 0 0 0,2-2 0 0 0,-2 1 0 0 0,4-3 0 0 0,-2 1 0 0 0,4 3 0 0 0,-3 3 0 0 0,-2 3 0 0 0,1-4 0 0 0,5 1 0 0 0,4-5 0 0 0,-2 1 0 0 0,2-4 0 0 0,2-4 0 0 0,-3 1 0 0 0,1 3 0 0 0,1 0 0 0 0,3-4 0 0 0,-4 3 0 0 0,1-3 0 0 0,1-2 0 0 0,2-4 0 0 0,3-1 0 0 0,1-3 0 0 0,-5 3 0 0 0,1 3 0 0 0,-1-3 0 0 0,1 0 0 0 0,2-1 0 0 0,2-2 0 0 0,2-1 0 0 0,-1-1 0 0 0,-4 5 0 0 0,-2 2 0 0 0,0-1 0 0 0,1 0 0 0 0,3-2 0 0 0,0-2 0 0 0,-4 5 0 0 0,-1 0 0 0 0,1 0 0 0 0,-3 3 0 0 0,-1 1 0 0 0,2-2 0 0 0,2-3 0 0 0,-3 4 0 0 0,1 0 0 0 0,1-3 0 0 0,2-1 0 0 0,-3 3 0 0 0,-1 0 0 0 0,2 4 0 0 0,-2 5 0 0 0,-1-1 0 0 0,-4 3 0 0 0,-4 3 0 0 0,-5 2 0 0 0,-3 3 0 0 0,2-3 0 0 0,1 0 0 0 0,-2 0 0 0 0,-1 1 0 0 0,-2 3 0 0 0,-2 0 0 0 0,6-4 0 0 0,0 0 0 0 0,0-1 0 0 0,-2 2 0 0 0,-1 2 0 0 0,-2 2 0 0 0,-1 0 0 0 0,-1 1 0 0 0,0 1 0 0 0,0 0 0 0 0,5-5 0 0 0,2-4 0 0 0,0 3 0 0 0,-2 0 0 0 0,-1 1 0 0 0,-1 2 0 0 0,-2 1 0 0 0,-1 2 0 0 0,0-1 0 0 0,0 1 0 0 0,0 0 0 0 0,0 0 0 0 0,0-1 0 0 0,-1 1 0 0 0,1 0 0 0 0,0-1 0 0 0,0 0 0 0 0,0 1 0 0 0,0 0 0 0 0,0-1 0 0 0,0 1 0 0 0,0-1 0 0 0,0 0 0 0 0,5-4 0 0 0,3-3 0 0 0,-2 1 0 0 0,0 1 0 0 0,-2 2 0 0 0,-2 1 0 0 0,-1 1 0 0 0,0 0 0 0 0,-1 3 0 0 0,0-2 0 0 0,-1 1 0 0 0,7-6 0 0 0,0-1 0 0 0,1 0 0 0 0,-2 1 0 0 0,0 2 0 0 0,-3 1 0 0 0,-1 1 0 0 0,0 0 0 0 0,-1 3 0 0 0,6-2 0 0 0,0 1 0 0 0,1-1 0 0 0,4 1 0 0 0,0 0 0 0 0,-3-1 0 0 0,6-5 0 0 0,-4-1 0 0 0,6-6 0 0 0,-3 0 0 0 0,-2 2 0 0 0,-2 3 0 0 0,0-3 0 0 0,1 0 0 0 0,-2 3 0 0 0,-3 1 0 0 0,4-3 0 0 0,0 1 0 0 0,-1 1 0 0 0,-3 2 0 0 0,5-4 0 0 0,-1 1 0 0 0,4 1 0 0 0,0 2 0 0 0,-2 2 0 0 0,-4 1 0 0 0,3-3 0 0 0,0-3 0 0 0,-2 2 0 0 0,-2 2 0 0 0,-2 1 0 0 0,2-4 0 0 0,3 0 0 0 0,-3-1 0 0 0,0 3 0 0 0,3-3 0 0 0,1 0 0 0 0,3-5 0 0 0,0 0 0 0 0,-3 4 0 0 0,3-4 0 0 0,-1 2 0 0 0,-2 1 0 0 0,2 0 0 0 0,0-2 0 0 0,-4 4 0 0 0,3-3 0 0 0,7-5 0 0 0,-3 0 0 0 0,-2 5 0 0 0,3-4 0 0 0,-3 2 0 0 0,-3 4 0 0 0,3-3 0 0 0,3-4 0 0 0,6-4 0 0 0,3-5 0 0 0,3 2 0 0 0,4 1 0 0 0,0-3 0 0 0,1-1 0 0 0,-6 3 0 0 0,-2 1 0 0 0,1-2 0 0 0,1-1 0 0 0,1-3 0 0 0,2-1 0 0 0,0-1 0 0 0,2-1 0 0 0,0 0 0 0 0,-5 6 0 0 0,-2 0 0 0 0,0 1 0 0 0,2-2 0 0 0,1-2 0 0 0,2-1 0 0 0,0 1 0 0 0,2-9 0 0 0,0-1 0 0 0,-6 6 0 0 0,-6 7 0 0 0,-7 9 0 0 0,-7 8 0 0 0,-3 4 0 0 0,3 3 0 0 0,0 2 0 0 0,0 2 0 0 0,-2-2 0 0 0,0 2 0 0 0,-3-2 0 0 0,0 0 0 0 0,-1 1 0 0 0,0-2 0 0 0,0 0 0 0 0,-1 0 0 0 0,1 1 0 0 0,0 0 0 0 0,0-1 0 0 0,0 1 0 0 0,0-1 0 0 0,0 0 0 0 0,0 1 0 0 0,0 0 0 0 0,0-1 0 0 0,0 0 0 0 0,0 1 0 0 0,0-1 0 0 0,0 1 0 0 0,0 0 0 0 0,0-1 0 0 0,0 0 0 0 0,0 0 0 0 0,0 2 0 0 0,0-2 0 0 0,0 0 0 0 0,0 1 0 0 0,0-1 0 0 0,0 1 0 0 0,0 0 0 0 0,0-1 0 0 0,-6-5 0 0 0,-1-1 0 0 0,0-1 0 0 0,2 2 0 0 0,0 1 0 0 0,-2 2 0 0 0,-2 2 0 0 0,2 0 0 0 0,1 0 0 0 0,2 2 0 0 0,2-2 0 0 0,1 1 0 0 0,1-1 0 0 0,0 1 0 0 0,0 0 0 0 0,1-1 0 0 0,-1 1 0 0 0,0-1 0 0 0,0 1 0 0 0,1 0 0 0 0,-1-1 0 0 0,0 0 0 0 0,0 0 0 0 0,0 1 0 0 0,0 0 0 0 0,0-1 0 0 0,0 1 0 0 0,0-1 0 0 0,0 0 0 0 0,0 2 0 0 0,0-2 0 0 0,-5-5 0 0 0,-3-2 0 0 0,2 1 0 0 0,0 1 0 0 0,2 1 0 0 0,2 2 0 0 0,0 1 0 0 0,1 2 0 0 0,1-1 0 0 0,0 1 0 0 0,-4-6 0 0 0,-4-1 0 0 0,2 0 0 0 0,0 1 0 0 0,3 2 0 0 0,1 1 0 0 0,0 1 0 0 0,2 1 0 0 0,0 1 0 0 0,0-1 0 0 0,0 1 0 0 0,1 0 0 0 0,-1 0 0 0 0,5-6 0 0 0,8-1 0 0 0,7-6 0 0 0,4-6 0 0 0,6-4 0 0 0,1-5 0 0 0,2-2 0 0 0,0-3 0 0 0,1 1 0 0 0,-1-1 0 0 0,-1 0 0 0 0,1 0 0 0 0,-1 0 0 0 0,0 1 0 0 0,0 0 0 0 0,0 0 0 0 0,0 0 0 0 0,0 0 0 0 0,-1 0 0 0 0,1 0 0 0 0,1 0 0 0 0,-1 0 0 0 0,-1 0 0 0 0,1 0 0 0 0,0 0 0 0 0,0 0 0 0 0,0 0 0 0 0,0 0 0 0 0,0 0 0 0 0,-1 0 0 0 0,2 0 0 0 0,-1 0 0 0 0,0 0 0 0 0,-1 0 0 0 0,1 0 0 0 0,0 0 0 0 0,1 0 0 0 0,-2 0 0 0 0,1 0 0 0 0,0 0 0 0 0,-1 0 0 0 0,2 0 0 0 0,-1 0 0 0 0,0 0 0 0 0,-1 0 0 0 0,1 5 0 0 0,1 2 0 0 0,-1 0 0 0 0,-1-1 0 0 0,1-3 0 0 0,0 0 0 0 0,-5 4 0 0 0,-3 0 0 0 0,1 0 0 0 0,1-2 0 0 0,3-2 0 0 0,0-1 0 0 0,2-1 0 0 0,1 0 0 0 0,-1-1 0 0 0,1-1 0 0 0,1 1 0 0 0,-7 6 0 0 0,-1 0 0 0 0,1 1 0 0 0,0-2 0 0 0,2-1 0 0 0,2-1 0 0 0,0-2 0 0 0,2 0 0 0 0,0-1 0 0 0,-1-1 0 0 0,-3 1 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15T01:05:27.76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8572 9851,'0'-3,"-1"1,0 0,1-1,-1 1,0-1,0 1,-1 0,1 0,0 0,-1 0,1 0,-1 0,0 0,0 0,1 0,-1 1,-3-3,-40-23,25 18,-2 1,1 1,-1 1,0 0,0 2,-38-2,-141 7,153 2,0-2,-1-2,1-2,-58-11,23-5,-241-48,215 58,68 7,-48-8,65 6,-406-59,415 62,0-1,0-1,0 0,0-1,0 0,1-1,0-1,0-1,1 0,-1 0,2-1,-1-1,1 0,0-1,1 0,0-1,1 0,0-1,1 0,0-1,1 1,0-2,1 1,-7-20,-13-26,18 44,1-1,1-1,1 1,0-1,1 0,1 0,0-1,-1-24,3 23,0 0,-1 0,-2 0,-8-27,6 25,1 1,1-1,-3-32,-2-87,-7-216,19 269,-4-120,-1 183,-1 1,-2 0,-7-24,5 23,2 0,-8-49,14-46,1 87,-1 1,-1-1,-9-55,3 56,2 3,-2 1,0 0,-2 0,-21-43,19 49,1 0,1-1,1 0,1 0,0-1,-5-43,9 51,0-1,-2 1,-7-21,6 23,1-1,1 0,0-1,-2-18,5-101,0 7,-3 104,-1 0,0 0,-2 1,-12-29,-11-42,21 56,-1 0,-17-37,21 59,-2 1,0 0,0 0,-1 0,-1 1,0 1,-20-19,-191-184,200 196,-2 0,0 1,-1 1,0 1,-2 1,-42-18,38 17,2-2,0 0,-34-31,-28-19,37 35,35 23,0-1,0 0,1-2,-19-17,19 16,-1 0,-1 1,0 1,-1 1,0 1,0 0,-1 2,-25-7,9 1,-45-22,-279-122,230 106,122 48,-58-23,2-2,-83-51,131 69,1 0,-1-1,2 0,0-2,0 0,1 0,1-1,1-1,0 0,1-1,1 0,-14-31,-8-17,-3 0,-53-71,26 40,16 15,-18-27,31 65,-2 1,-60-56,-91-62,57 50,96 78,2-2,-50-69,0-1,-4 2,33 37,-109-104,31 43,-19-16,-123-128,206 199,-74-85,-50-51,126 137,-72-102,95 117,-2-8,2-2,-42-94,-27-47,-69-87,95 173,52 78,-30-52,33 42,3-1,2-1,-28-92,-25-66,27 82,45 118,0 1,0 0,-2 0,1 0,-1 0,-1 1,0 1,0-1,-15-12,-8-3,-56-35,31 23,40 26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11/14/2022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342108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F8B94650-CBDB-4554-8B7E-CE84C614496D}"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B1C71B-0144-43ED-8930-10C10E26CBD9}"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5A87F7-0A2F-4C6A-8287-DECDD5555A88}"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58EB4C-F370-477D-A2C6-4D3094819037}" type="datetime1">
              <a:rPr lang="en-US" smtClean="0"/>
              <a:t>11/14/2022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0A457A-8B86-4A24-872E-61A1231D3997}" type="datetime1">
              <a:rPr lang="en-US" smtClean="0"/>
              <a:t>11/14/2022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11/14/2022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643BCC-5F76-4E6F-810C-D3C592847A0C}"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72FEED-308F-482F-B7F5-5A0A38399E42}"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11/14/2022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11/14/2022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11/14/2022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11/14/2022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11/14/2022</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hyperlink" Target="https://www.cityoftacoma.org/cms/One.aspx?portalId=169&amp;pageId=2860#Northeast%20Tacoma" TargetMode="Externa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23.png"/><Relationship Id="rId4" Type="http://schemas.openxmlformats.org/officeDocument/2006/relationships/customXml" Target="../ink/ink1.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customXml" Target="../ink/ink3.xml"/><Relationship Id="rId7" Type="http://schemas.openxmlformats.org/officeDocument/2006/relationships/image" Target="../media/image28.png"/><Relationship Id="rId2" Type="http://schemas.openxmlformats.org/officeDocument/2006/relationships/image" Target="../media/image22.png"/><Relationship Id="rId1" Type="http://schemas.openxmlformats.org/officeDocument/2006/relationships/slideLayout" Target="../slideLayouts/slideLayout13.xml"/><Relationship Id="rId6" Type="http://schemas.openxmlformats.org/officeDocument/2006/relationships/customXml" Target="../ink/ink4.xml"/><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13.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Brown's Point Elementary</a:t>
            </a:r>
            <a:endParaRPr lang="en-US" dirty="0"/>
          </a:p>
        </p:txBody>
      </p:sp>
      <p:sp>
        <p:nvSpPr>
          <p:cNvPr id="3" name="Subtitle 2"/>
          <p:cNvSpPr>
            <a:spLocks noGrp="1"/>
          </p:cNvSpPr>
          <p:nvPr>
            <p:ph type="subTitle" idx="1"/>
          </p:nvPr>
        </p:nvSpPr>
        <p:spPr>
          <a:xfrm>
            <a:off x="857345" y="2237459"/>
            <a:ext cx="11026058" cy="4597804"/>
          </a:xfrm>
        </p:spPr>
        <p:txBody>
          <a:bodyPr>
            <a:normAutofit/>
          </a:bodyPr>
          <a:lstStyle/>
          <a:p>
            <a:pPr>
              <a:spcBef>
                <a:spcPts val="0"/>
              </a:spcBef>
            </a:pPr>
            <a:r>
              <a:rPr lang="en-US" sz="2601">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11/14/2022</a:t>
            </a:fld>
            <a:endParaRPr lang="en-US"/>
          </a:p>
        </p:txBody>
      </p:sp>
      <p:pic>
        <p:nvPicPr>
          <p:cNvPr id="4" name="Picture 3">
            <a:extLst>
              <a:ext uri="{FF2B5EF4-FFF2-40B4-BE49-F238E27FC236}">
                <a16:creationId xmlns:a16="http://schemas.microsoft.com/office/drawing/2014/main" id="{B7FA4345-C07A-4ABD-A2AB-439E2A4021EC}"/>
              </a:ext>
            </a:extLst>
          </p:cNvPr>
          <p:cNvPicPr/>
          <p:nvPr/>
        </p:nvPicPr>
        <p:blipFill>
          <a:blip r:embed="rId3">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04F18741-D1FD-E73D-2051-268C94A7342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938262" y="6411610"/>
            <a:ext cx="1890282" cy="70885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8BC33-119E-4B52-B140-F25E7BC5EC1C}"/>
              </a:ext>
            </a:extLst>
          </p:cNvPr>
          <p:cNvSpPr>
            <a:spLocks noGrp="1"/>
          </p:cNvSpPr>
          <p:nvPr>
            <p:ph type="title"/>
          </p:nvPr>
        </p:nvSpPr>
        <p:spPr>
          <a:xfrm>
            <a:off x="444085" y="396358"/>
            <a:ext cx="10913393" cy="861617"/>
          </a:xfrm>
        </p:spPr>
        <p:txBody>
          <a:bodyPr>
            <a:normAutofit/>
          </a:bodyPr>
          <a:lstStyle/>
          <a:p>
            <a:r>
              <a:rPr lang="en-US" sz="4200" bmk="_Hlk497297497">
                <a:latin typeface="Calibri"/>
                <a:ea typeface="Calibri"/>
                <a:cs typeface="Calibri"/>
              </a:rPr>
              <a:t>Stormwater in Our Schoolyard from Lesson 2</a:t>
            </a:r>
            <a:endParaRPr lang="en-US" sz="4200" bmk="_Hlk497297497">
              <a:ea typeface="+mj-lt"/>
              <a:cs typeface="+mj-lt"/>
            </a:endParaRPr>
          </a:p>
        </p:txBody>
      </p:sp>
      <p:sp>
        <p:nvSpPr>
          <p:cNvPr id="18" name="Date Placeholder 17">
            <a:extLst>
              <a:ext uri="{FF2B5EF4-FFF2-40B4-BE49-F238E27FC236}">
                <a16:creationId xmlns:a16="http://schemas.microsoft.com/office/drawing/2014/main" id="{06E2D745-4A0E-4304-8960-4A69F05FF784}"/>
              </a:ext>
            </a:extLst>
          </p:cNvPr>
          <p:cNvSpPr>
            <a:spLocks noGrp="1"/>
          </p:cNvSpPr>
          <p:nvPr>
            <p:ph type="dt" sz="half" idx="10"/>
          </p:nvPr>
        </p:nvSpPr>
        <p:spPr>
          <a:xfrm>
            <a:off x="894080" y="6780106"/>
            <a:ext cx="2926080" cy="389467"/>
          </a:xfrm>
        </p:spPr>
        <p:txBody>
          <a:bodyPr>
            <a:normAutofit/>
          </a:bodyPr>
          <a:lstStyle/>
          <a:p>
            <a:pPr>
              <a:spcAft>
                <a:spcPts val="600"/>
              </a:spcAft>
            </a:pPr>
            <a:fld id="{81F4AF88-83A5-4B59-BE0B-0BF5E6E5AA9A}" type="datetime1">
              <a:rPr lang="en-US"/>
              <a:pPr>
                <a:spcAft>
                  <a:spcPts val="600"/>
                </a:spcAft>
              </a:pPr>
              <a:t>11/14/2022</a:t>
            </a:fld>
            <a:endParaRPr lang="en-US"/>
          </a:p>
        </p:txBody>
      </p:sp>
      <p:sp>
        <p:nvSpPr>
          <p:cNvPr id="5" name="Flowchart: Off-page Connector 31">
            <a:extLst>
              <a:ext uri="{FF2B5EF4-FFF2-40B4-BE49-F238E27FC236}">
                <a16:creationId xmlns:a16="http://schemas.microsoft.com/office/drawing/2014/main" id="{7DD4B74A-C584-49A8-BF2D-714BD8186218}"/>
              </a:ext>
            </a:extLst>
          </p:cNvPr>
          <p:cNvSpPr>
            <a:spLocks noChangeArrowheads="1"/>
          </p:cNvSpPr>
          <p:nvPr/>
        </p:nvSpPr>
        <p:spPr bwMode="auto">
          <a:xfrm>
            <a:off x="14361799" y="4484449"/>
            <a:ext cx="419730" cy="50000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a:latin typeface="Arial" panose="020B0604020202020204" pitchFamily="34" charset="0"/>
            </a:endParaRPr>
          </a:p>
        </p:txBody>
      </p:sp>
      <p:sp>
        <p:nvSpPr>
          <p:cNvPr id="6" name="Flowchart: Off-page Connector 192">
            <a:extLst>
              <a:ext uri="{FF2B5EF4-FFF2-40B4-BE49-F238E27FC236}">
                <a16:creationId xmlns:a16="http://schemas.microsoft.com/office/drawing/2014/main" id="{A0174344-4A05-4681-BDA9-FC0E94322386}"/>
              </a:ext>
            </a:extLst>
          </p:cNvPr>
          <p:cNvSpPr>
            <a:spLocks noChangeArrowheads="1"/>
          </p:cNvSpPr>
          <p:nvPr/>
        </p:nvSpPr>
        <p:spPr bwMode="auto">
          <a:xfrm>
            <a:off x="14394661" y="3685331"/>
            <a:ext cx="419733" cy="504595"/>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D</a:t>
            </a:r>
            <a:endParaRPr lang="en-US" altLang="en-US" sz="2601">
              <a:latin typeface="Arial" panose="020B0604020202020204" pitchFamily="34" charset="0"/>
            </a:endParaRPr>
          </a:p>
        </p:txBody>
      </p:sp>
      <p:sp>
        <p:nvSpPr>
          <p:cNvPr id="8" name="Flowchart: Off-page Connector 199">
            <a:extLst>
              <a:ext uri="{FF2B5EF4-FFF2-40B4-BE49-F238E27FC236}">
                <a16:creationId xmlns:a16="http://schemas.microsoft.com/office/drawing/2014/main" id="{8188D6CC-5357-4FDD-8C3D-566DD6A22F87}"/>
              </a:ext>
            </a:extLst>
          </p:cNvPr>
          <p:cNvSpPr>
            <a:spLocks noChangeArrowheads="1"/>
          </p:cNvSpPr>
          <p:nvPr/>
        </p:nvSpPr>
        <p:spPr bwMode="auto">
          <a:xfrm>
            <a:off x="14361799" y="6026392"/>
            <a:ext cx="419730" cy="559642"/>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E</a:t>
            </a:r>
            <a:endParaRPr lang="en-US" altLang="en-US" sz="2601">
              <a:latin typeface="Arial" panose="020B0604020202020204" pitchFamily="34" charset="0"/>
            </a:endParaRPr>
          </a:p>
        </p:txBody>
      </p:sp>
      <p:sp>
        <p:nvSpPr>
          <p:cNvPr id="11" name="Flowchart: Off-page Connector 299">
            <a:extLst>
              <a:ext uri="{FF2B5EF4-FFF2-40B4-BE49-F238E27FC236}">
                <a16:creationId xmlns:a16="http://schemas.microsoft.com/office/drawing/2014/main" id="{BB810BE1-903C-48AB-A1AD-8376410367DD}"/>
              </a:ext>
            </a:extLst>
          </p:cNvPr>
          <p:cNvSpPr>
            <a:spLocks noChangeArrowheads="1"/>
          </p:cNvSpPr>
          <p:nvPr/>
        </p:nvSpPr>
        <p:spPr bwMode="auto">
          <a:xfrm>
            <a:off x="14361796" y="5296801"/>
            <a:ext cx="419733" cy="481659"/>
          </a:xfrm>
          <a:prstGeom prst="flowChartOffpageConnector">
            <a:avLst/>
          </a:prstGeom>
          <a:solidFill>
            <a:srgbClr val="9CC2E5">
              <a:alpha val="65097"/>
            </a:srgb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p>
            <a:pPr algn="ctr" defTabSz="1321166" eaLnBrk="0" fontAlgn="base" hangingPunct="0">
              <a:spcBef>
                <a:spcPct val="0"/>
              </a:spcBef>
              <a:spcAft>
                <a:spcPts val="600"/>
              </a:spcAft>
            </a:pPr>
            <a:r>
              <a:rPr lang="en-US" altLang="en-US" sz="1734">
                <a:solidFill>
                  <a:srgbClr val="000000"/>
                </a:solidFill>
                <a:latin typeface="Calibri" panose="020F0502020204030204" pitchFamily="34" charset="0"/>
                <a:ea typeface="Calibri" panose="020F0502020204030204" pitchFamily="34" charset="0"/>
                <a:cs typeface="Times New Roman" panose="02020603050405020304" pitchFamily="18" charset="0"/>
              </a:rPr>
              <a:t>G</a:t>
            </a:r>
            <a:endParaRPr lang="en-US" altLang="en-US" sz="1589"/>
          </a:p>
        </p:txBody>
      </p:sp>
      <p:sp>
        <p:nvSpPr>
          <p:cNvPr id="12" name="Rectangle 9">
            <a:extLst>
              <a:ext uri="{FF2B5EF4-FFF2-40B4-BE49-F238E27FC236}">
                <a16:creationId xmlns:a16="http://schemas.microsoft.com/office/drawing/2014/main" id="{709E0A3A-8CCA-41F1-9CCB-08613E9D1663}"/>
              </a:ext>
            </a:extLst>
          </p:cNvPr>
          <p:cNvSpPr>
            <a:spLocks noChangeArrowheads="1"/>
          </p:cNvSpPr>
          <p:nvPr/>
        </p:nvSpPr>
        <p:spPr bwMode="auto">
          <a:xfrm>
            <a:off x="-2084895" y="-1012962"/>
            <a:ext cx="266869"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endParaRPr lang="en-US" sz="2601"/>
          </a:p>
        </p:txBody>
      </p:sp>
      <p:sp>
        <p:nvSpPr>
          <p:cNvPr id="13" name="Rectangle 11">
            <a:extLst>
              <a:ext uri="{FF2B5EF4-FFF2-40B4-BE49-F238E27FC236}">
                <a16:creationId xmlns:a16="http://schemas.microsoft.com/office/drawing/2014/main" id="{814E4DB8-7CA3-4454-BD4F-FAF8ADC34433}"/>
              </a:ext>
            </a:extLst>
          </p:cNvPr>
          <p:cNvSpPr>
            <a:spLocks noChangeArrowheads="1"/>
          </p:cNvSpPr>
          <p:nvPr/>
        </p:nvSpPr>
        <p:spPr bwMode="auto">
          <a:xfrm>
            <a:off x="-2084896" y="-682682"/>
            <a:ext cx="17614967" cy="5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112" tIns="66056" rIns="132112" bIns="66056" numCol="1" anchor="ctr" anchorCtr="0" compatLnSpc="1">
            <a:prstTxWarp prst="textNoShape">
              <a:avLst/>
            </a:prstTxWarp>
            <a:spAutoFit/>
          </a:bodyPr>
          <a:lstStyle/>
          <a:p>
            <a:endParaRPr lang="en-US" sz="2601"/>
          </a:p>
        </p:txBody>
      </p:sp>
      <p:sp>
        <p:nvSpPr>
          <p:cNvPr id="14" name="Rectangle 13">
            <a:extLst>
              <a:ext uri="{FF2B5EF4-FFF2-40B4-BE49-F238E27FC236}">
                <a16:creationId xmlns:a16="http://schemas.microsoft.com/office/drawing/2014/main" id="{55938B26-84A3-4C85-8314-6B1F362CB54E}"/>
              </a:ext>
            </a:extLst>
          </p:cNvPr>
          <p:cNvSpPr>
            <a:spLocks noChangeArrowheads="1"/>
          </p:cNvSpPr>
          <p:nvPr/>
        </p:nvSpPr>
        <p:spPr bwMode="auto">
          <a:xfrm>
            <a:off x="-2084895" y="-876740"/>
            <a:ext cx="266869" cy="92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2112" tIns="66056" rIns="132112" bIns="66056" numCol="1" anchor="ctr" anchorCtr="0" compatLnSpc="1">
            <a:prstTxWarp prst="textNoShape">
              <a:avLst/>
            </a:prstTxWarp>
            <a:spAutoFit/>
          </a:bodyPr>
          <a:lstStyle/>
          <a:p>
            <a:pPr defTabSz="1321166" eaLnBrk="0" fontAlgn="base" hangingPunct="0">
              <a:spcBef>
                <a:spcPct val="0"/>
              </a:spcBef>
              <a:spcAft>
                <a:spcPts val="600"/>
              </a:spcAft>
            </a:pPr>
            <a:endParaRPr lang="en-US" altLang="en-US" sz="2022" bmk="_Hlk497297497">
              <a:latin typeface="Calibri" panose="020F0502020204030204" pitchFamily="34" charset="0"/>
              <a:ea typeface="Calibri" panose="020F0502020204030204" pitchFamily="34" charset="0"/>
              <a:cs typeface="Times New Roman" panose="02020603050405020304" pitchFamily="18" charset="0"/>
            </a:endParaRPr>
          </a:p>
          <a:p>
            <a:pPr defTabSz="1321166" eaLnBrk="0" fontAlgn="base" hangingPunct="0">
              <a:spcBef>
                <a:spcPct val="0"/>
              </a:spcBef>
              <a:spcAft>
                <a:spcPts val="600"/>
              </a:spcAft>
            </a:pPr>
            <a:endParaRPr lang="en-US" altLang="en-US" sz="2601">
              <a:latin typeface="Arial" panose="020B0604020202020204" pitchFamily="34" charset="0"/>
            </a:endParaRPr>
          </a:p>
        </p:txBody>
      </p:sp>
      <p:pic>
        <p:nvPicPr>
          <p:cNvPr id="9" name="Picture 9" descr="A picture containing weapon&#10;&#10;Description automatically generated">
            <a:extLst>
              <a:ext uri="{FF2B5EF4-FFF2-40B4-BE49-F238E27FC236}">
                <a16:creationId xmlns:a16="http://schemas.microsoft.com/office/drawing/2014/main" id="{7033EF38-C864-22D8-1554-580491A5F04C}"/>
              </a:ext>
            </a:extLst>
          </p:cNvPr>
          <p:cNvPicPr>
            <a:picLocks noGrp="1" noChangeAspect="1"/>
          </p:cNvPicPr>
          <p:nvPr>
            <p:ph idx="1"/>
          </p:nvPr>
        </p:nvPicPr>
        <p:blipFill>
          <a:blip r:embed="rId2"/>
          <a:stretch>
            <a:fillRect/>
          </a:stretch>
        </p:blipFill>
        <p:spPr>
          <a:xfrm rot="10800000">
            <a:off x="563562" y="1400923"/>
            <a:ext cx="8739895" cy="4641427"/>
          </a:xfrm>
        </p:spPr>
      </p:pic>
      <p:sp>
        <p:nvSpPr>
          <p:cNvPr id="15" name="TextBox 14">
            <a:extLst>
              <a:ext uri="{FF2B5EF4-FFF2-40B4-BE49-F238E27FC236}">
                <a16:creationId xmlns:a16="http://schemas.microsoft.com/office/drawing/2014/main" id="{A3B5C9D5-CD81-B2FA-54F8-1C727903925C}"/>
              </a:ext>
            </a:extLst>
          </p:cNvPr>
          <p:cNvSpPr txBox="1"/>
          <p:nvPr/>
        </p:nvSpPr>
        <p:spPr>
          <a:xfrm>
            <a:off x="1542994" y="2023598"/>
            <a:ext cx="3313643" cy="18212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3" name="TextBox 2">
            <a:extLst>
              <a:ext uri="{FF2B5EF4-FFF2-40B4-BE49-F238E27FC236}">
                <a16:creationId xmlns:a16="http://schemas.microsoft.com/office/drawing/2014/main" id="{7360125C-C4DB-FB04-1B33-E92E93B0B4A1}"/>
              </a:ext>
            </a:extLst>
          </p:cNvPr>
          <p:cNvSpPr txBox="1"/>
          <p:nvPr/>
        </p:nvSpPr>
        <p:spPr>
          <a:xfrm>
            <a:off x="9366464" y="1644174"/>
            <a:ext cx="309797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This map and points of interest (photos and info) can be used to guide your </a:t>
            </a:r>
            <a:r>
              <a:rPr lang="en-US" dirty="0" err="1">
                <a:cs typeface="Calibri"/>
              </a:rPr>
              <a:t>class'</a:t>
            </a:r>
            <a:r>
              <a:rPr lang="en-US" dirty="0">
                <a:cs typeface="Calibri"/>
              </a:rPr>
              <a:t> exploration of the schoolyard; questions included are intended for students as desired. The student worksheet for this lesson is separate.</a:t>
            </a:r>
            <a:endParaRPr lang="en-US" dirty="0"/>
          </a:p>
        </p:txBody>
      </p:sp>
      <p:sp>
        <p:nvSpPr>
          <p:cNvPr id="10" name="Flowchart: Off-page Connector 9">
            <a:extLst>
              <a:ext uri="{FF2B5EF4-FFF2-40B4-BE49-F238E27FC236}">
                <a16:creationId xmlns:a16="http://schemas.microsoft.com/office/drawing/2014/main" id="{F4A51564-7A03-CC08-400C-6AC766B02798}"/>
              </a:ext>
            </a:extLst>
          </p:cNvPr>
          <p:cNvSpPr>
            <a:spLocks noChangeArrowheads="1"/>
          </p:cNvSpPr>
          <p:nvPr/>
        </p:nvSpPr>
        <p:spPr bwMode="auto">
          <a:xfrm>
            <a:off x="5340145" y="4674249"/>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D</a:t>
            </a:r>
          </a:p>
        </p:txBody>
      </p:sp>
      <p:sp>
        <p:nvSpPr>
          <p:cNvPr id="16" name="Flowchart: Off-page Connector 15">
            <a:extLst>
              <a:ext uri="{FF2B5EF4-FFF2-40B4-BE49-F238E27FC236}">
                <a16:creationId xmlns:a16="http://schemas.microsoft.com/office/drawing/2014/main" id="{637EBB77-B601-124C-F820-CA560FA4DF1A}"/>
              </a:ext>
            </a:extLst>
          </p:cNvPr>
          <p:cNvSpPr>
            <a:spLocks noChangeArrowheads="1"/>
          </p:cNvSpPr>
          <p:nvPr/>
        </p:nvSpPr>
        <p:spPr bwMode="auto">
          <a:xfrm>
            <a:off x="1007056" y="3995204"/>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C</a:t>
            </a:r>
          </a:p>
        </p:txBody>
      </p:sp>
      <p:sp>
        <p:nvSpPr>
          <p:cNvPr id="17" name="Flowchart: Off-page Connector 16">
            <a:extLst>
              <a:ext uri="{FF2B5EF4-FFF2-40B4-BE49-F238E27FC236}">
                <a16:creationId xmlns:a16="http://schemas.microsoft.com/office/drawing/2014/main" id="{F5BF91E8-F856-6B22-6AE6-C9008E05654B}"/>
              </a:ext>
            </a:extLst>
          </p:cNvPr>
          <p:cNvSpPr>
            <a:spLocks noChangeArrowheads="1"/>
          </p:cNvSpPr>
          <p:nvPr/>
        </p:nvSpPr>
        <p:spPr bwMode="auto">
          <a:xfrm>
            <a:off x="6346958" y="4249673"/>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C</a:t>
            </a:r>
          </a:p>
        </p:txBody>
      </p:sp>
      <p:sp>
        <p:nvSpPr>
          <p:cNvPr id="19" name="Flowchart: Off-page Connector 18">
            <a:extLst>
              <a:ext uri="{FF2B5EF4-FFF2-40B4-BE49-F238E27FC236}">
                <a16:creationId xmlns:a16="http://schemas.microsoft.com/office/drawing/2014/main" id="{AF747969-8E2D-B83A-A50E-45C2BA2390F9}"/>
              </a:ext>
            </a:extLst>
          </p:cNvPr>
          <p:cNvSpPr>
            <a:spLocks noChangeArrowheads="1"/>
          </p:cNvSpPr>
          <p:nvPr/>
        </p:nvSpPr>
        <p:spPr bwMode="auto">
          <a:xfrm>
            <a:off x="4992227" y="2085896"/>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B</a:t>
            </a:r>
          </a:p>
        </p:txBody>
      </p:sp>
      <p:sp>
        <p:nvSpPr>
          <p:cNvPr id="20" name="Flowchart: Off-page Connector 19">
            <a:extLst>
              <a:ext uri="{FF2B5EF4-FFF2-40B4-BE49-F238E27FC236}">
                <a16:creationId xmlns:a16="http://schemas.microsoft.com/office/drawing/2014/main" id="{E4EDA350-3CE8-9D4D-B934-CC79A2E5C789}"/>
              </a:ext>
            </a:extLst>
          </p:cNvPr>
          <p:cNvSpPr>
            <a:spLocks noChangeArrowheads="1"/>
          </p:cNvSpPr>
          <p:nvPr/>
        </p:nvSpPr>
        <p:spPr bwMode="auto">
          <a:xfrm>
            <a:off x="5442289" y="1504646"/>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A</a:t>
            </a:r>
          </a:p>
        </p:txBody>
      </p:sp>
      <p:sp>
        <p:nvSpPr>
          <p:cNvPr id="21" name="Flowchart: Off-page Connector 20">
            <a:extLst>
              <a:ext uri="{FF2B5EF4-FFF2-40B4-BE49-F238E27FC236}">
                <a16:creationId xmlns:a16="http://schemas.microsoft.com/office/drawing/2014/main" id="{E990917E-0872-5B43-4C6A-277C0FA91B8F}"/>
              </a:ext>
            </a:extLst>
          </p:cNvPr>
          <p:cNvSpPr>
            <a:spLocks noChangeArrowheads="1"/>
          </p:cNvSpPr>
          <p:nvPr/>
        </p:nvSpPr>
        <p:spPr bwMode="auto">
          <a:xfrm>
            <a:off x="6425788" y="1350146"/>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A</a:t>
            </a:r>
          </a:p>
        </p:txBody>
      </p:sp>
      <p:sp>
        <p:nvSpPr>
          <p:cNvPr id="23" name="Flowchart: Off-page Connector 22">
            <a:extLst>
              <a:ext uri="{FF2B5EF4-FFF2-40B4-BE49-F238E27FC236}">
                <a16:creationId xmlns:a16="http://schemas.microsoft.com/office/drawing/2014/main" id="{46811AE4-23DA-D27C-D88B-18F27CCF678E}"/>
              </a:ext>
            </a:extLst>
          </p:cNvPr>
          <p:cNvSpPr>
            <a:spLocks noChangeArrowheads="1"/>
          </p:cNvSpPr>
          <p:nvPr/>
        </p:nvSpPr>
        <p:spPr bwMode="auto">
          <a:xfrm>
            <a:off x="1703264" y="3758666"/>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G</a:t>
            </a:r>
          </a:p>
        </p:txBody>
      </p:sp>
      <p:sp>
        <p:nvSpPr>
          <p:cNvPr id="24" name="Flowchart: Off-page Connector 23">
            <a:extLst>
              <a:ext uri="{FF2B5EF4-FFF2-40B4-BE49-F238E27FC236}">
                <a16:creationId xmlns:a16="http://schemas.microsoft.com/office/drawing/2014/main" id="{607EE72A-C7B1-8FA2-33F2-51326D8844CF}"/>
              </a:ext>
            </a:extLst>
          </p:cNvPr>
          <p:cNvSpPr>
            <a:spLocks noChangeArrowheads="1"/>
          </p:cNvSpPr>
          <p:nvPr/>
        </p:nvSpPr>
        <p:spPr bwMode="auto">
          <a:xfrm>
            <a:off x="5542399" y="3216301"/>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F</a:t>
            </a:r>
          </a:p>
        </p:txBody>
      </p:sp>
      <p:sp>
        <p:nvSpPr>
          <p:cNvPr id="25" name="Flowchart: Off-page Connector 24">
            <a:extLst>
              <a:ext uri="{FF2B5EF4-FFF2-40B4-BE49-F238E27FC236}">
                <a16:creationId xmlns:a16="http://schemas.microsoft.com/office/drawing/2014/main" id="{68EFD78E-80B4-747B-A32B-193799743785}"/>
              </a:ext>
            </a:extLst>
          </p:cNvPr>
          <p:cNvSpPr>
            <a:spLocks noChangeArrowheads="1"/>
          </p:cNvSpPr>
          <p:nvPr/>
        </p:nvSpPr>
        <p:spPr bwMode="auto">
          <a:xfrm>
            <a:off x="4504734" y="3026361"/>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E</a:t>
            </a:r>
          </a:p>
        </p:txBody>
      </p:sp>
    </p:spTree>
    <p:extLst>
      <p:ext uri="{BB962C8B-B14F-4D97-AF65-F5344CB8AC3E}">
        <p14:creationId xmlns:p14="http://schemas.microsoft.com/office/powerpoint/2010/main" val="3810747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11/14/2022</a:t>
            </a:fld>
            <a:endParaRPr lang="en-US" sz="1200">
              <a:solidFill>
                <a:prstClr val="black">
                  <a:tint val="75000"/>
                </a:prstClr>
              </a:solidFill>
              <a:latin typeface="Calibri" panose="020F0502020204030204"/>
            </a:endParaRPr>
          </a:p>
        </p:txBody>
      </p:sp>
      <p:sp>
        <p:nvSpPr>
          <p:cNvPr id="19" name="Title 1">
            <a:extLst>
              <a:ext uri="{FF2B5EF4-FFF2-40B4-BE49-F238E27FC236}">
                <a16:creationId xmlns:a16="http://schemas.microsoft.com/office/drawing/2014/main" id="{9FAC1097-F409-EF4A-5EF6-86E2C43FE3FD}"/>
              </a:ext>
            </a:extLst>
          </p:cNvPr>
          <p:cNvSpPr txBox="1">
            <a:spLocks/>
          </p:cNvSpPr>
          <p:nvPr/>
        </p:nvSpPr>
        <p:spPr>
          <a:xfrm>
            <a:off x="444085" y="396358"/>
            <a:ext cx="10913393" cy="861617"/>
          </a:xfrm>
          <a:prstGeom prst="rect">
            <a:avLst/>
          </a:prstGeom>
        </p:spPr>
        <p:txBody>
          <a:bodyPr vert="horz" lIns="91440" tIns="45720" rIns="91440" bIns="45720" rtlCol="0" anchor="ctr">
            <a:normAutofit/>
          </a:bodyPr>
          <a:lstStyle>
            <a:lvl1pPr algn="l" defTabSz="975390" rtl="0" eaLnBrk="1" latinLnBrk="0" hangingPunct="1">
              <a:lnSpc>
                <a:spcPct val="90000"/>
              </a:lnSpc>
              <a:spcBef>
                <a:spcPct val="0"/>
              </a:spcBef>
              <a:buNone/>
              <a:defRPr sz="4693" kern="1200">
                <a:solidFill>
                  <a:schemeClr val="tx1"/>
                </a:solidFill>
                <a:latin typeface="+mj-lt"/>
                <a:ea typeface="+mj-ea"/>
                <a:cs typeface="+mj-cs"/>
              </a:defRPr>
            </a:lvl1pPr>
          </a:lstStyle>
          <a:p>
            <a:endParaRPr lang="en-US" altLang="en-US" sz="4200" dirty="0">
              <a:latin typeface="Calibri"/>
              <a:cs typeface="Times New Roman"/>
            </a:endParaRPr>
          </a:p>
        </p:txBody>
      </p:sp>
      <p:sp>
        <p:nvSpPr>
          <p:cNvPr id="22" name="TextBox 1">
            <a:extLst>
              <a:ext uri="{FF2B5EF4-FFF2-40B4-BE49-F238E27FC236}">
                <a16:creationId xmlns:a16="http://schemas.microsoft.com/office/drawing/2014/main" id="{50E1C1AD-C195-B80C-69AA-3900B5A1B0A5}"/>
              </a:ext>
            </a:extLst>
          </p:cNvPr>
          <p:cNvSpPr txBox="1"/>
          <p:nvPr/>
        </p:nvSpPr>
        <p:spPr>
          <a:xfrm>
            <a:off x="4435967" y="4641592"/>
            <a:ext cx="1905905" cy="1769999"/>
          </a:xfrm>
          <a:prstGeom prst="rect">
            <a:avLst/>
          </a:prstGeom>
          <a:ln>
            <a:solidFill>
              <a:schemeClr val="bg1"/>
            </a:solidFill>
          </a:ln>
        </p:spPr>
        <p:txBody>
          <a:bodyPr rot="0" spcFirstLastPara="0" vert="horz" lIns="91440" tIns="45720" rIns="91440" bIns="45720"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r>
              <a:rPr lang="en-US" sz="1400" dirty="0">
                <a:latin typeface="Calibri Light"/>
                <a:ea typeface="+mn-lt"/>
                <a:cs typeface="+mn-lt"/>
              </a:rPr>
              <a:t>B. Storm drains - </a:t>
            </a:r>
            <a:r>
              <a:rPr lang="en-US" sz="1400" dirty="0">
                <a:latin typeface="Calibri Light"/>
                <a:ea typeface="+mn-lt"/>
                <a:cs typeface="Calibri Light"/>
              </a:rPr>
              <a:t>Notice the placement of this drain and the surfaces around it. Why might this drain have been put here? What might happen to stormwater here?</a:t>
            </a:r>
            <a:endParaRPr lang="en-US" sz="1400" dirty="0">
              <a:ea typeface="+mn-lt"/>
              <a:cs typeface="+mn-lt"/>
            </a:endParaRPr>
          </a:p>
          <a:p>
            <a:pPr defTabSz="914400">
              <a:lnSpc>
                <a:spcPct val="90000"/>
              </a:lnSpc>
              <a:spcAft>
                <a:spcPts val="600"/>
              </a:spcAft>
            </a:pPr>
            <a:endParaRPr lang="en-US" sz="1400" dirty="0">
              <a:latin typeface="Calibri Light"/>
              <a:cs typeface="Calibri"/>
            </a:endParaRPr>
          </a:p>
        </p:txBody>
      </p:sp>
      <p:sp>
        <p:nvSpPr>
          <p:cNvPr id="23" name="TextBox 1">
            <a:extLst>
              <a:ext uri="{FF2B5EF4-FFF2-40B4-BE49-F238E27FC236}">
                <a16:creationId xmlns:a16="http://schemas.microsoft.com/office/drawing/2014/main" id="{F921C167-4686-A685-5A6C-FF85079D7858}"/>
              </a:ext>
            </a:extLst>
          </p:cNvPr>
          <p:cNvSpPr txBox="1"/>
          <p:nvPr/>
        </p:nvSpPr>
        <p:spPr>
          <a:xfrm>
            <a:off x="4561211" y="2086406"/>
            <a:ext cx="3814843" cy="1169551"/>
          </a:xfrm>
          <a:prstGeom prst="rect">
            <a:avLst/>
          </a:prstGeom>
          <a:no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libri Light"/>
              </a:rPr>
              <a:t>A. Slopes - How do these surfaces and vegetation affect the stormwater runoff here? How pervious is this surface? Does water collect here in a heavy rain? Does it cause any flooding problems or large puddles?  </a:t>
            </a:r>
            <a:r>
              <a:rPr lang="en-US" sz="1400" dirty="0">
                <a:latin typeface="Calibri Light"/>
                <a:ea typeface="Calibri Light"/>
                <a:cs typeface="Calibri Light"/>
              </a:rPr>
              <a:t>​</a:t>
            </a:r>
            <a:endParaRPr lang="en-US" sz="1400">
              <a:latin typeface="Calibri Light"/>
              <a:cs typeface="Calibri"/>
            </a:endParaRPr>
          </a:p>
        </p:txBody>
      </p:sp>
      <p:pic>
        <p:nvPicPr>
          <p:cNvPr id="21" name="Picture 20" descr="A picture containing ground, outdoor object, grate&#10;&#10;Description automatically generated">
            <a:extLst>
              <a:ext uri="{FF2B5EF4-FFF2-40B4-BE49-F238E27FC236}">
                <a16:creationId xmlns:a16="http://schemas.microsoft.com/office/drawing/2014/main" id="{BC520236-5E9B-1782-5257-4BFA8F7C5013}"/>
              </a:ext>
            </a:extLst>
          </p:cNvPr>
          <p:cNvPicPr>
            <a:picLocks noChangeAspect="1"/>
          </p:cNvPicPr>
          <p:nvPr/>
        </p:nvPicPr>
        <p:blipFill rotWithShape="1">
          <a:blip r:embed="rId2"/>
          <a:srcRect l="9231" t="26253" r="9615" b="15298"/>
          <a:stretch/>
        </p:blipFill>
        <p:spPr>
          <a:xfrm>
            <a:off x="6414174" y="5312149"/>
            <a:ext cx="1851080" cy="1780565"/>
          </a:xfrm>
          <a:prstGeom prst="rect">
            <a:avLst/>
          </a:prstGeom>
          <a:ln w="12700">
            <a:solidFill>
              <a:schemeClr val="tx1"/>
            </a:solidFill>
          </a:ln>
        </p:spPr>
      </p:pic>
      <p:grpSp>
        <p:nvGrpSpPr>
          <p:cNvPr id="42" name="Group 41">
            <a:extLst>
              <a:ext uri="{FF2B5EF4-FFF2-40B4-BE49-F238E27FC236}">
                <a16:creationId xmlns:a16="http://schemas.microsoft.com/office/drawing/2014/main" id="{D2E5D4C1-A9D8-A7BE-2D45-B0A9838DC6EE}"/>
              </a:ext>
            </a:extLst>
          </p:cNvPr>
          <p:cNvGrpSpPr/>
          <p:nvPr/>
        </p:nvGrpSpPr>
        <p:grpSpPr>
          <a:xfrm>
            <a:off x="599479" y="1415688"/>
            <a:ext cx="3707841" cy="2780881"/>
            <a:chOff x="448339" y="1406798"/>
            <a:chExt cx="3707841" cy="2780881"/>
          </a:xfrm>
        </p:grpSpPr>
        <p:pic>
          <p:nvPicPr>
            <p:cNvPr id="13" name="Picture 14" descr="A picture containing tree, grass, outdoor, field&#10;&#10;Description automatically generated">
              <a:extLst>
                <a:ext uri="{FF2B5EF4-FFF2-40B4-BE49-F238E27FC236}">
                  <a16:creationId xmlns:a16="http://schemas.microsoft.com/office/drawing/2014/main" id="{A4FEC0DE-50A7-BF72-A4C4-BA3138D451A0}"/>
                </a:ext>
              </a:extLst>
            </p:cNvPr>
            <p:cNvPicPr>
              <a:picLocks noChangeAspect="1"/>
            </p:cNvPicPr>
            <p:nvPr/>
          </p:nvPicPr>
          <p:blipFill>
            <a:blip r:embed="rId3"/>
            <a:stretch>
              <a:fillRect/>
            </a:stretch>
          </p:blipFill>
          <p:spPr>
            <a:xfrm>
              <a:off x="448339" y="1406798"/>
              <a:ext cx="3707841" cy="2780881"/>
            </a:xfrm>
            <a:prstGeom prst="rect">
              <a:avLst/>
            </a:prstGeom>
          </p:spPr>
        </p:pic>
        <p:sp>
          <p:nvSpPr>
            <p:cNvPr id="29" name="Flowchart: Off-page Connector 28">
              <a:extLst>
                <a:ext uri="{FF2B5EF4-FFF2-40B4-BE49-F238E27FC236}">
                  <a16:creationId xmlns:a16="http://schemas.microsoft.com/office/drawing/2014/main" id="{FA048D0B-010B-C1CE-73FD-01DE4680A9A8}"/>
                </a:ext>
              </a:extLst>
            </p:cNvPr>
            <p:cNvSpPr>
              <a:spLocks noChangeArrowheads="1"/>
            </p:cNvSpPr>
            <p:nvPr/>
          </p:nvSpPr>
          <p:spPr bwMode="auto">
            <a:xfrm>
              <a:off x="1544838" y="2888223"/>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A</a:t>
              </a:r>
            </a:p>
          </p:txBody>
        </p:sp>
      </p:grpSp>
      <p:grpSp>
        <p:nvGrpSpPr>
          <p:cNvPr id="45" name="Group 44">
            <a:extLst>
              <a:ext uri="{FF2B5EF4-FFF2-40B4-BE49-F238E27FC236}">
                <a16:creationId xmlns:a16="http://schemas.microsoft.com/office/drawing/2014/main" id="{58489E53-5E06-C073-06A6-5C2067F24CEE}"/>
              </a:ext>
            </a:extLst>
          </p:cNvPr>
          <p:cNvGrpSpPr/>
          <p:nvPr/>
        </p:nvGrpSpPr>
        <p:grpSpPr>
          <a:xfrm>
            <a:off x="8631837" y="4413493"/>
            <a:ext cx="3725704" cy="2834471"/>
            <a:chOff x="8676290" y="4413492"/>
            <a:chExt cx="3725704" cy="2834471"/>
          </a:xfrm>
        </p:grpSpPr>
        <p:pic>
          <p:nvPicPr>
            <p:cNvPr id="6" name="Picture 7" descr="A picture containing sky, outdoor, ground, dirt&#10;&#10;Description automatically generated">
              <a:extLst>
                <a:ext uri="{FF2B5EF4-FFF2-40B4-BE49-F238E27FC236}">
                  <a16:creationId xmlns:a16="http://schemas.microsoft.com/office/drawing/2014/main" id="{B3C8D077-03A0-C8BE-DFA9-2162C861CD78}"/>
                </a:ext>
              </a:extLst>
            </p:cNvPr>
            <p:cNvPicPr>
              <a:picLocks noChangeAspect="1"/>
            </p:cNvPicPr>
            <p:nvPr/>
          </p:nvPicPr>
          <p:blipFill>
            <a:blip r:embed="rId4"/>
            <a:stretch>
              <a:fillRect/>
            </a:stretch>
          </p:blipFill>
          <p:spPr>
            <a:xfrm>
              <a:off x="8676290" y="4413492"/>
              <a:ext cx="3725704" cy="2834471"/>
            </a:xfrm>
            <a:prstGeom prst="rect">
              <a:avLst/>
            </a:prstGeom>
          </p:spPr>
        </p:pic>
        <p:sp>
          <p:nvSpPr>
            <p:cNvPr id="31" name="Flowchart: Off-page Connector 30">
              <a:extLst>
                <a:ext uri="{FF2B5EF4-FFF2-40B4-BE49-F238E27FC236}">
                  <a16:creationId xmlns:a16="http://schemas.microsoft.com/office/drawing/2014/main" id="{76BC1756-4D1E-C574-0C64-182FB499AD65}"/>
                </a:ext>
              </a:extLst>
            </p:cNvPr>
            <p:cNvSpPr>
              <a:spLocks noChangeArrowheads="1"/>
            </p:cNvSpPr>
            <p:nvPr/>
          </p:nvSpPr>
          <p:spPr bwMode="auto">
            <a:xfrm>
              <a:off x="9672766" y="5151515"/>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A</a:t>
              </a:r>
            </a:p>
          </p:txBody>
        </p:sp>
      </p:grpSp>
      <p:grpSp>
        <p:nvGrpSpPr>
          <p:cNvPr id="44" name="Group 43">
            <a:extLst>
              <a:ext uri="{FF2B5EF4-FFF2-40B4-BE49-F238E27FC236}">
                <a16:creationId xmlns:a16="http://schemas.microsoft.com/office/drawing/2014/main" id="{98734B78-E8B1-E5AA-E50D-01CA406C1489}"/>
              </a:ext>
            </a:extLst>
          </p:cNvPr>
          <p:cNvGrpSpPr/>
          <p:nvPr/>
        </p:nvGrpSpPr>
        <p:grpSpPr>
          <a:xfrm>
            <a:off x="8628380" y="1379704"/>
            <a:ext cx="3698909" cy="2771949"/>
            <a:chOff x="8655052" y="1415266"/>
            <a:chExt cx="3698909" cy="2771949"/>
          </a:xfrm>
        </p:grpSpPr>
        <p:pic>
          <p:nvPicPr>
            <p:cNvPr id="11" name="Picture 12" descr="A picture containing ground, outdoor, sky, dirt&#10;&#10;Description automatically generated">
              <a:extLst>
                <a:ext uri="{FF2B5EF4-FFF2-40B4-BE49-F238E27FC236}">
                  <a16:creationId xmlns:a16="http://schemas.microsoft.com/office/drawing/2014/main" id="{3275BA11-757C-18B1-E013-CD9DB4C617E3}"/>
                </a:ext>
              </a:extLst>
            </p:cNvPr>
            <p:cNvPicPr>
              <a:picLocks noChangeAspect="1"/>
            </p:cNvPicPr>
            <p:nvPr/>
          </p:nvPicPr>
          <p:blipFill>
            <a:blip r:embed="rId5"/>
            <a:stretch>
              <a:fillRect/>
            </a:stretch>
          </p:blipFill>
          <p:spPr>
            <a:xfrm>
              <a:off x="8655052" y="1415266"/>
              <a:ext cx="3698909" cy="2771949"/>
            </a:xfrm>
            <a:prstGeom prst="rect">
              <a:avLst/>
            </a:prstGeom>
          </p:spPr>
        </p:pic>
        <p:sp>
          <p:nvSpPr>
            <p:cNvPr id="33" name="Flowchart: Off-page Connector 32">
              <a:extLst>
                <a:ext uri="{FF2B5EF4-FFF2-40B4-BE49-F238E27FC236}">
                  <a16:creationId xmlns:a16="http://schemas.microsoft.com/office/drawing/2014/main" id="{C9969B5D-2B0B-BC57-FBD5-CA91BBC28D63}"/>
                </a:ext>
              </a:extLst>
            </p:cNvPr>
            <p:cNvSpPr>
              <a:spLocks noChangeArrowheads="1"/>
            </p:cNvSpPr>
            <p:nvPr/>
          </p:nvSpPr>
          <p:spPr bwMode="auto">
            <a:xfrm>
              <a:off x="10258904" y="3342904"/>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A</a:t>
              </a:r>
            </a:p>
          </p:txBody>
        </p:sp>
      </p:grpSp>
      <p:grpSp>
        <p:nvGrpSpPr>
          <p:cNvPr id="43" name="Group 42">
            <a:extLst>
              <a:ext uri="{FF2B5EF4-FFF2-40B4-BE49-F238E27FC236}">
                <a16:creationId xmlns:a16="http://schemas.microsoft.com/office/drawing/2014/main" id="{2D4ED4F6-2DD4-DECC-E0FA-1DE0C2CA32DC}"/>
              </a:ext>
            </a:extLst>
          </p:cNvPr>
          <p:cNvGrpSpPr/>
          <p:nvPr/>
        </p:nvGrpSpPr>
        <p:grpSpPr>
          <a:xfrm>
            <a:off x="600410" y="4410859"/>
            <a:ext cx="3716773" cy="2771949"/>
            <a:chOff x="440379" y="4410859"/>
            <a:chExt cx="3716773" cy="2771949"/>
          </a:xfrm>
        </p:grpSpPr>
        <p:pic>
          <p:nvPicPr>
            <p:cNvPr id="10" name="Picture 10" descr="A picture containing outdoor, sky, ground, plant&#10;&#10;Description automatically generated">
              <a:extLst>
                <a:ext uri="{FF2B5EF4-FFF2-40B4-BE49-F238E27FC236}">
                  <a16:creationId xmlns:a16="http://schemas.microsoft.com/office/drawing/2014/main" id="{8B49D89D-BF1D-8F8B-BC59-650A1A576C83}"/>
                </a:ext>
              </a:extLst>
            </p:cNvPr>
            <p:cNvPicPr>
              <a:picLocks noChangeAspect="1"/>
            </p:cNvPicPr>
            <p:nvPr/>
          </p:nvPicPr>
          <p:blipFill>
            <a:blip r:embed="rId6"/>
            <a:stretch>
              <a:fillRect/>
            </a:stretch>
          </p:blipFill>
          <p:spPr>
            <a:xfrm>
              <a:off x="440379" y="4410859"/>
              <a:ext cx="3716773" cy="2771949"/>
            </a:xfrm>
            <a:prstGeom prst="rect">
              <a:avLst/>
            </a:prstGeom>
          </p:spPr>
        </p:pic>
        <p:sp>
          <p:nvSpPr>
            <p:cNvPr id="35" name="Flowchart: Off-page Connector 34">
              <a:extLst>
                <a:ext uri="{FF2B5EF4-FFF2-40B4-BE49-F238E27FC236}">
                  <a16:creationId xmlns:a16="http://schemas.microsoft.com/office/drawing/2014/main" id="{205F31B3-0F38-C670-1ED6-C01F57C61640}"/>
                </a:ext>
              </a:extLst>
            </p:cNvPr>
            <p:cNvSpPr>
              <a:spLocks noChangeArrowheads="1"/>
            </p:cNvSpPr>
            <p:nvPr/>
          </p:nvSpPr>
          <p:spPr bwMode="auto">
            <a:xfrm>
              <a:off x="3727490" y="5345205"/>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A</a:t>
              </a:r>
            </a:p>
          </p:txBody>
        </p:sp>
      </p:grpSp>
      <p:sp>
        <p:nvSpPr>
          <p:cNvPr id="39" name="Flowchart: Off-page Connector 38">
            <a:extLst>
              <a:ext uri="{FF2B5EF4-FFF2-40B4-BE49-F238E27FC236}">
                <a16:creationId xmlns:a16="http://schemas.microsoft.com/office/drawing/2014/main" id="{8CA0BBB2-8D53-F777-AF74-ED293DE506A8}"/>
              </a:ext>
            </a:extLst>
          </p:cNvPr>
          <p:cNvSpPr>
            <a:spLocks noChangeArrowheads="1"/>
          </p:cNvSpPr>
          <p:nvPr/>
        </p:nvSpPr>
        <p:spPr bwMode="auto">
          <a:xfrm>
            <a:off x="8986286" y="6088845"/>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B</a:t>
            </a:r>
          </a:p>
        </p:txBody>
      </p:sp>
      <p:sp>
        <p:nvSpPr>
          <p:cNvPr id="41" name="Title 1">
            <a:extLst>
              <a:ext uri="{FF2B5EF4-FFF2-40B4-BE49-F238E27FC236}">
                <a16:creationId xmlns:a16="http://schemas.microsoft.com/office/drawing/2014/main" id="{3784C11E-2626-0A0D-F615-747316EF0B91}"/>
              </a:ext>
            </a:extLst>
          </p:cNvPr>
          <p:cNvSpPr>
            <a:spLocks noGrp="1"/>
          </p:cNvSpPr>
          <p:nvPr>
            <p:ph type="title"/>
          </p:nvPr>
        </p:nvSpPr>
        <p:spPr>
          <a:xfrm>
            <a:off x="596485" y="548758"/>
            <a:ext cx="10913393" cy="861617"/>
          </a:xfrm>
        </p:spPr>
        <p:txBody>
          <a:bodyPr>
            <a:normAutofit/>
          </a:bodyPr>
          <a:lstStyle/>
          <a:p>
            <a:r>
              <a:rPr lang="en-US" altLang="en-US" sz="4200" dirty="0" bmk="_Hlk497297497">
                <a:latin typeface="Calibri Light"/>
                <a:cs typeface="Times New Roman"/>
              </a:rPr>
              <a:t>Schoolyard Stormwater Points of Interest</a:t>
            </a:r>
            <a:endParaRPr lang="en-US" dirty="0"/>
          </a:p>
        </p:txBody>
      </p:sp>
      <p:cxnSp>
        <p:nvCxnSpPr>
          <p:cNvPr id="46" name="Straight Arrow Connector 45">
            <a:extLst>
              <a:ext uri="{FF2B5EF4-FFF2-40B4-BE49-F238E27FC236}">
                <a16:creationId xmlns:a16="http://schemas.microsoft.com/office/drawing/2014/main" id="{62D2E093-DA1C-DAAE-0F16-5F76DBE75425}"/>
              </a:ext>
            </a:extLst>
          </p:cNvPr>
          <p:cNvCxnSpPr/>
          <p:nvPr/>
        </p:nvCxnSpPr>
        <p:spPr>
          <a:xfrm>
            <a:off x="8276541" y="5310757"/>
            <a:ext cx="804781" cy="1224578"/>
          </a:xfrm>
          <a:prstGeom prst="straightConnector1">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034307D4-BDE7-9C05-911C-ED9E7F3FE220}"/>
              </a:ext>
            </a:extLst>
          </p:cNvPr>
          <p:cNvCxnSpPr>
            <a:cxnSpLocks/>
          </p:cNvCxnSpPr>
          <p:nvPr/>
        </p:nvCxnSpPr>
        <p:spPr>
          <a:xfrm flipV="1">
            <a:off x="8240641" y="6730809"/>
            <a:ext cx="530329" cy="360421"/>
          </a:xfrm>
          <a:prstGeom prst="straightConnector1">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94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11/14/2022</a:t>
            </a:fld>
            <a:endParaRPr lang="en-US" sz="1200">
              <a:solidFill>
                <a:prstClr val="black">
                  <a:tint val="75000"/>
                </a:prstClr>
              </a:solidFill>
              <a:latin typeface="Calibri" panose="020F0502020204030204"/>
            </a:endParaRPr>
          </a:p>
        </p:txBody>
      </p:sp>
      <p:pic>
        <p:nvPicPr>
          <p:cNvPr id="5" name="Picture 5" descr="A picture containing tree, outdoor, sky, red&#10;&#10;Description automatically generated">
            <a:extLst>
              <a:ext uri="{FF2B5EF4-FFF2-40B4-BE49-F238E27FC236}">
                <a16:creationId xmlns:a16="http://schemas.microsoft.com/office/drawing/2014/main" id="{9EA452F7-6CE8-63E9-C294-5C92C735AFA3}"/>
              </a:ext>
            </a:extLst>
          </p:cNvPr>
          <p:cNvPicPr>
            <a:picLocks noChangeAspect="1"/>
          </p:cNvPicPr>
          <p:nvPr/>
        </p:nvPicPr>
        <p:blipFill>
          <a:blip r:embed="rId2"/>
          <a:stretch>
            <a:fillRect/>
          </a:stretch>
        </p:blipFill>
        <p:spPr>
          <a:xfrm>
            <a:off x="8829757" y="4088363"/>
            <a:ext cx="3529204" cy="2646903"/>
          </a:xfrm>
          <a:prstGeom prst="rect">
            <a:avLst/>
          </a:prstGeom>
        </p:spPr>
      </p:pic>
      <p:pic>
        <p:nvPicPr>
          <p:cNvPr id="6" name="Picture 7" descr="A picture containing outdoor, tree, grass, sky&#10;&#10;Description automatically generated">
            <a:extLst>
              <a:ext uri="{FF2B5EF4-FFF2-40B4-BE49-F238E27FC236}">
                <a16:creationId xmlns:a16="http://schemas.microsoft.com/office/drawing/2014/main" id="{0F291D9F-20FB-EF58-2C8D-D123E18A4465}"/>
              </a:ext>
            </a:extLst>
          </p:cNvPr>
          <p:cNvPicPr>
            <a:picLocks noChangeAspect="1"/>
          </p:cNvPicPr>
          <p:nvPr/>
        </p:nvPicPr>
        <p:blipFill>
          <a:blip r:embed="rId3"/>
          <a:stretch>
            <a:fillRect/>
          </a:stretch>
        </p:blipFill>
        <p:spPr>
          <a:xfrm>
            <a:off x="4723688" y="4081599"/>
            <a:ext cx="3520271" cy="2655835"/>
          </a:xfrm>
          <a:prstGeom prst="rect">
            <a:avLst/>
          </a:prstGeom>
        </p:spPr>
      </p:pic>
      <p:pic>
        <p:nvPicPr>
          <p:cNvPr id="9" name="Picture 9" descr="A picture containing sky, outdoor, building, road&#10;&#10;Description automatically generated">
            <a:extLst>
              <a:ext uri="{FF2B5EF4-FFF2-40B4-BE49-F238E27FC236}">
                <a16:creationId xmlns:a16="http://schemas.microsoft.com/office/drawing/2014/main" id="{029C3C30-FD95-B7D3-81C3-250E5EEE339F}"/>
              </a:ext>
            </a:extLst>
          </p:cNvPr>
          <p:cNvPicPr>
            <a:picLocks noChangeAspect="1"/>
          </p:cNvPicPr>
          <p:nvPr/>
        </p:nvPicPr>
        <p:blipFill>
          <a:blip r:embed="rId4"/>
          <a:stretch>
            <a:fillRect/>
          </a:stretch>
        </p:blipFill>
        <p:spPr>
          <a:xfrm>
            <a:off x="9156512" y="1570834"/>
            <a:ext cx="3198725" cy="2378947"/>
          </a:xfrm>
          <a:prstGeom prst="rect">
            <a:avLst/>
          </a:prstGeom>
        </p:spPr>
      </p:pic>
      <p:pic>
        <p:nvPicPr>
          <p:cNvPr id="13" name="Picture 14" descr="A picture containing outdoor, tree, sky, grass&#10;&#10;Description automatically generated">
            <a:extLst>
              <a:ext uri="{FF2B5EF4-FFF2-40B4-BE49-F238E27FC236}">
                <a16:creationId xmlns:a16="http://schemas.microsoft.com/office/drawing/2014/main" id="{829AA900-E97F-06EA-3369-48260980B4A0}"/>
              </a:ext>
            </a:extLst>
          </p:cNvPr>
          <p:cNvPicPr>
            <a:picLocks noChangeAspect="1"/>
          </p:cNvPicPr>
          <p:nvPr/>
        </p:nvPicPr>
        <p:blipFill>
          <a:blip r:embed="rId5"/>
          <a:stretch>
            <a:fillRect/>
          </a:stretch>
        </p:blipFill>
        <p:spPr>
          <a:xfrm>
            <a:off x="594825" y="4087501"/>
            <a:ext cx="3538135" cy="2655834"/>
          </a:xfrm>
          <a:prstGeom prst="rect">
            <a:avLst/>
          </a:prstGeom>
        </p:spPr>
      </p:pic>
      <p:pic>
        <p:nvPicPr>
          <p:cNvPr id="15" name="Picture 15">
            <a:extLst>
              <a:ext uri="{FF2B5EF4-FFF2-40B4-BE49-F238E27FC236}">
                <a16:creationId xmlns:a16="http://schemas.microsoft.com/office/drawing/2014/main" id="{282927FD-A51E-348C-F9BA-956E65AAF878}"/>
              </a:ext>
            </a:extLst>
          </p:cNvPr>
          <p:cNvPicPr>
            <a:picLocks noChangeAspect="1"/>
          </p:cNvPicPr>
          <p:nvPr/>
        </p:nvPicPr>
        <p:blipFill>
          <a:blip r:embed="rId6"/>
          <a:stretch>
            <a:fillRect/>
          </a:stretch>
        </p:blipFill>
        <p:spPr>
          <a:xfrm>
            <a:off x="597179" y="1567580"/>
            <a:ext cx="3171929" cy="2378947"/>
          </a:xfrm>
          <a:prstGeom prst="rect">
            <a:avLst/>
          </a:prstGeom>
        </p:spPr>
      </p:pic>
      <p:sp>
        <p:nvSpPr>
          <p:cNvPr id="20" name="Title 1">
            <a:extLst>
              <a:ext uri="{FF2B5EF4-FFF2-40B4-BE49-F238E27FC236}">
                <a16:creationId xmlns:a16="http://schemas.microsoft.com/office/drawing/2014/main" id="{655C170A-7FEE-ED41-8BEC-2E5768DEB8BC}"/>
              </a:ext>
            </a:extLst>
          </p:cNvPr>
          <p:cNvSpPr txBox="1">
            <a:spLocks/>
          </p:cNvSpPr>
          <p:nvPr/>
        </p:nvSpPr>
        <p:spPr>
          <a:xfrm>
            <a:off x="596485" y="548758"/>
            <a:ext cx="10913393" cy="861617"/>
          </a:xfrm>
          <a:prstGeom prst="rect">
            <a:avLst/>
          </a:prstGeom>
        </p:spPr>
        <p:txBody>
          <a:bodyPr vert="horz" lIns="91440" tIns="45720" rIns="91440" bIns="45720" rtlCol="0" anchor="ctr">
            <a:normAutofit/>
          </a:bodyPr>
          <a:lstStyle>
            <a:lvl1pPr algn="l" defTabSz="975390" rtl="0" eaLnBrk="1" latinLnBrk="0" hangingPunct="1">
              <a:lnSpc>
                <a:spcPct val="90000"/>
              </a:lnSpc>
              <a:spcBef>
                <a:spcPct val="0"/>
              </a:spcBef>
              <a:buNone/>
              <a:defRPr sz="4693" kern="1200">
                <a:solidFill>
                  <a:schemeClr val="tx1"/>
                </a:solidFill>
                <a:latin typeface="+mj-lt"/>
                <a:ea typeface="+mj-ea"/>
                <a:cs typeface="+mj-cs"/>
              </a:defRPr>
            </a:lvl1pPr>
          </a:lstStyle>
          <a:p>
            <a:r>
              <a:rPr lang="en-US" altLang="en-US" sz="4200" dirty="0" bmk="_Hlk497297497">
                <a:latin typeface="Calibri Light"/>
                <a:cs typeface="Times New Roman"/>
              </a:rPr>
              <a:t>Schoolyard Stormwater Points of Interest</a:t>
            </a:r>
            <a:endParaRPr lang="en-US" dirty="0"/>
          </a:p>
        </p:txBody>
      </p:sp>
      <p:sp>
        <p:nvSpPr>
          <p:cNvPr id="21" name="TextBox 1">
            <a:extLst>
              <a:ext uri="{FF2B5EF4-FFF2-40B4-BE49-F238E27FC236}">
                <a16:creationId xmlns:a16="http://schemas.microsoft.com/office/drawing/2014/main" id="{24FE7ABA-001A-6B1B-FED3-A3D15D1E5E60}"/>
              </a:ext>
            </a:extLst>
          </p:cNvPr>
          <p:cNvSpPr txBox="1"/>
          <p:nvPr/>
        </p:nvSpPr>
        <p:spPr>
          <a:xfrm>
            <a:off x="3925785" y="1758957"/>
            <a:ext cx="5084188" cy="738664"/>
          </a:xfrm>
          <a:prstGeom prst="rect">
            <a:avLst/>
          </a:prstGeom>
          <a:no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libri Light"/>
                <a:cs typeface="Calibri"/>
              </a:rPr>
              <a:t>C. Bioswale - a</a:t>
            </a:r>
            <a:r>
              <a:rPr lang="en-US" sz="1400" dirty="0">
                <a:latin typeface="Calibri Light"/>
                <a:ea typeface="+mn-lt"/>
                <a:cs typeface="+mn-lt"/>
              </a:rPr>
              <a:t> bioswale catches and slows stormwater. What do you notice about the bioswale? What happens to water when it goes into the bioswale?   </a:t>
            </a:r>
            <a:endParaRPr lang="en-US" sz="1400" dirty="0">
              <a:latin typeface="Calibri Light"/>
              <a:cs typeface="Calibri Light"/>
            </a:endParaRPr>
          </a:p>
        </p:txBody>
      </p:sp>
      <p:sp>
        <p:nvSpPr>
          <p:cNvPr id="25" name="Flowchart: Off-page Connector 24">
            <a:extLst>
              <a:ext uri="{FF2B5EF4-FFF2-40B4-BE49-F238E27FC236}">
                <a16:creationId xmlns:a16="http://schemas.microsoft.com/office/drawing/2014/main" id="{40CCFD21-3FB7-9B2B-F18D-FDE67551EACA}"/>
              </a:ext>
            </a:extLst>
          </p:cNvPr>
          <p:cNvSpPr>
            <a:spLocks noChangeArrowheads="1"/>
          </p:cNvSpPr>
          <p:nvPr/>
        </p:nvSpPr>
        <p:spPr bwMode="auto">
          <a:xfrm>
            <a:off x="5245708" y="5291061"/>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C</a:t>
            </a:r>
          </a:p>
        </p:txBody>
      </p:sp>
      <p:sp>
        <p:nvSpPr>
          <p:cNvPr id="27" name="Flowchart: Off-page Connector 26">
            <a:extLst>
              <a:ext uri="{FF2B5EF4-FFF2-40B4-BE49-F238E27FC236}">
                <a16:creationId xmlns:a16="http://schemas.microsoft.com/office/drawing/2014/main" id="{F6C899B2-2DA5-46D8-23C3-3B96CACF0C95}"/>
              </a:ext>
            </a:extLst>
          </p:cNvPr>
          <p:cNvSpPr>
            <a:spLocks noChangeArrowheads="1"/>
          </p:cNvSpPr>
          <p:nvPr/>
        </p:nvSpPr>
        <p:spPr bwMode="auto">
          <a:xfrm>
            <a:off x="1237299" y="4678868"/>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C</a:t>
            </a:r>
          </a:p>
        </p:txBody>
      </p:sp>
      <p:sp>
        <p:nvSpPr>
          <p:cNvPr id="29" name="Flowchart: Off-page Connector 28">
            <a:extLst>
              <a:ext uri="{FF2B5EF4-FFF2-40B4-BE49-F238E27FC236}">
                <a16:creationId xmlns:a16="http://schemas.microsoft.com/office/drawing/2014/main" id="{AC08E319-C6F7-A91B-2770-1FB8A72F31DB}"/>
              </a:ext>
            </a:extLst>
          </p:cNvPr>
          <p:cNvSpPr>
            <a:spLocks noChangeArrowheads="1"/>
          </p:cNvSpPr>
          <p:nvPr/>
        </p:nvSpPr>
        <p:spPr bwMode="auto">
          <a:xfrm>
            <a:off x="1238558" y="2181864"/>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C</a:t>
            </a:r>
          </a:p>
        </p:txBody>
      </p:sp>
      <p:sp>
        <p:nvSpPr>
          <p:cNvPr id="2" name="TextBox 1">
            <a:extLst>
              <a:ext uri="{FF2B5EF4-FFF2-40B4-BE49-F238E27FC236}">
                <a16:creationId xmlns:a16="http://schemas.microsoft.com/office/drawing/2014/main" id="{B509380A-28FD-53AF-6DA7-14A1F6087443}"/>
              </a:ext>
            </a:extLst>
          </p:cNvPr>
          <p:cNvSpPr txBox="1"/>
          <p:nvPr/>
        </p:nvSpPr>
        <p:spPr>
          <a:xfrm>
            <a:off x="3925944" y="2751231"/>
            <a:ext cx="508597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Calibri Light"/>
                <a:cs typeface="Calibri Light"/>
              </a:rPr>
              <a:t>D. Parking lot surfaces – Notice the way this area is engineered.​​</a:t>
            </a:r>
          </a:p>
          <a:p>
            <a:r>
              <a:rPr lang="en-US" sz="1400" dirty="0">
                <a:latin typeface="Calibri Light"/>
                <a:cs typeface="Calibri Light"/>
              </a:rPr>
              <a:t>Why are the rocks and plants there? What happens to water as it flows over these surfaces? Where does it go next?</a:t>
            </a:r>
          </a:p>
        </p:txBody>
      </p:sp>
      <p:sp>
        <p:nvSpPr>
          <p:cNvPr id="3" name="Flowchart: Off-page Connector 2">
            <a:extLst>
              <a:ext uri="{FF2B5EF4-FFF2-40B4-BE49-F238E27FC236}">
                <a16:creationId xmlns:a16="http://schemas.microsoft.com/office/drawing/2014/main" id="{A4173F01-4608-2A2F-AA69-01F2B792D825}"/>
              </a:ext>
            </a:extLst>
          </p:cNvPr>
          <p:cNvSpPr>
            <a:spLocks noChangeArrowheads="1"/>
          </p:cNvSpPr>
          <p:nvPr/>
        </p:nvSpPr>
        <p:spPr bwMode="auto">
          <a:xfrm>
            <a:off x="9780168" y="5796446"/>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D</a:t>
            </a:r>
          </a:p>
        </p:txBody>
      </p:sp>
      <p:sp>
        <p:nvSpPr>
          <p:cNvPr id="8" name="Flowchart: Off-page Connector 7">
            <a:extLst>
              <a:ext uri="{FF2B5EF4-FFF2-40B4-BE49-F238E27FC236}">
                <a16:creationId xmlns:a16="http://schemas.microsoft.com/office/drawing/2014/main" id="{2A04518B-ACC7-2147-4F91-848C11EB32F2}"/>
              </a:ext>
            </a:extLst>
          </p:cNvPr>
          <p:cNvSpPr>
            <a:spLocks noChangeArrowheads="1"/>
          </p:cNvSpPr>
          <p:nvPr/>
        </p:nvSpPr>
        <p:spPr bwMode="auto">
          <a:xfrm>
            <a:off x="10476053" y="3015706"/>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D</a:t>
            </a:r>
          </a:p>
        </p:txBody>
      </p:sp>
    </p:spTree>
    <p:extLst>
      <p:ext uri="{BB962C8B-B14F-4D97-AF65-F5344CB8AC3E}">
        <p14:creationId xmlns:p14="http://schemas.microsoft.com/office/powerpoint/2010/main" val="613284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2" y="0"/>
            <a:ext cx="13001549"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82947" cy="73152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54325F-F8EA-CDD4-4A1D-B2CAFAF38618}"/>
              </a:ext>
            </a:extLst>
          </p:cNvPr>
          <p:cNvSpPr>
            <a:spLocks noGrp="1"/>
          </p:cNvSpPr>
          <p:nvPr>
            <p:ph type="dt" sz="half" idx="10"/>
          </p:nvPr>
        </p:nvSpPr>
        <p:spPr>
          <a:xfrm>
            <a:off x="894080" y="6780106"/>
            <a:ext cx="2926080" cy="389467"/>
          </a:xfrm>
        </p:spPr>
        <p:txBody>
          <a:bodyPr vert="horz" lIns="91440" tIns="45720" rIns="91440" bIns="45720" rtlCol="0" anchor="ctr">
            <a:normAutofit/>
          </a:bodyPr>
          <a:lstStyle/>
          <a:p>
            <a:pPr defTabSz="914400">
              <a:spcAft>
                <a:spcPts val="600"/>
              </a:spcAft>
              <a:defRPr/>
            </a:pPr>
            <a:fld id="{F6B1C71B-0144-43ED-8930-10C10E26CBD9}" type="datetime1">
              <a:rPr lang="en-US" sz="1200" smtClean="0">
                <a:solidFill>
                  <a:prstClr val="black">
                    <a:tint val="75000"/>
                  </a:prstClr>
                </a:solidFill>
                <a:latin typeface="Calibri" panose="020F0502020204030204"/>
              </a:rPr>
              <a:pPr defTabSz="914400">
                <a:spcAft>
                  <a:spcPts val="600"/>
                </a:spcAft>
                <a:defRPr/>
              </a:pPr>
              <a:t>11/14/2022</a:t>
            </a:fld>
            <a:endParaRPr lang="en-US" sz="1200">
              <a:solidFill>
                <a:prstClr val="black">
                  <a:tint val="75000"/>
                </a:prstClr>
              </a:solidFill>
              <a:latin typeface="Calibri" panose="020F0502020204030204"/>
            </a:endParaRPr>
          </a:p>
        </p:txBody>
      </p:sp>
      <p:pic>
        <p:nvPicPr>
          <p:cNvPr id="6" name="Picture 16" descr="A picture containing sky, outdoor, empty, roof&#10;&#10;Description automatically generated">
            <a:extLst>
              <a:ext uri="{FF2B5EF4-FFF2-40B4-BE49-F238E27FC236}">
                <a16:creationId xmlns:a16="http://schemas.microsoft.com/office/drawing/2014/main" id="{F9DE0303-2753-AF03-1E99-C470E6F25107}"/>
              </a:ext>
            </a:extLst>
          </p:cNvPr>
          <p:cNvPicPr>
            <a:picLocks noChangeAspect="1"/>
          </p:cNvPicPr>
          <p:nvPr/>
        </p:nvPicPr>
        <p:blipFill rotWithShape="1">
          <a:blip r:embed="rId2"/>
          <a:srcRect l="23642" t="-13" r="32588" b="240"/>
          <a:stretch/>
        </p:blipFill>
        <p:spPr>
          <a:xfrm>
            <a:off x="2299029" y="2696466"/>
            <a:ext cx="1309524" cy="3973695"/>
          </a:xfrm>
          <a:prstGeom prst="rect">
            <a:avLst/>
          </a:prstGeom>
        </p:spPr>
      </p:pic>
      <p:pic>
        <p:nvPicPr>
          <p:cNvPr id="11" name="Picture 15" descr="A picture containing sky, outdoor, grass, ground&#10;&#10;Description automatically generated">
            <a:extLst>
              <a:ext uri="{FF2B5EF4-FFF2-40B4-BE49-F238E27FC236}">
                <a16:creationId xmlns:a16="http://schemas.microsoft.com/office/drawing/2014/main" id="{213C5ECD-2188-99EE-DED7-1162A4932895}"/>
              </a:ext>
            </a:extLst>
          </p:cNvPr>
          <p:cNvPicPr>
            <a:picLocks noChangeAspect="1"/>
          </p:cNvPicPr>
          <p:nvPr/>
        </p:nvPicPr>
        <p:blipFill>
          <a:blip r:embed="rId3"/>
          <a:stretch>
            <a:fillRect/>
          </a:stretch>
        </p:blipFill>
        <p:spPr>
          <a:xfrm>
            <a:off x="3768517" y="1371894"/>
            <a:ext cx="4043679" cy="3023197"/>
          </a:xfrm>
          <a:prstGeom prst="rect">
            <a:avLst/>
          </a:prstGeom>
        </p:spPr>
      </p:pic>
      <p:pic>
        <p:nvPicPr>
          <p:cNvPr id="15" name="Picture 10" descr="A picture containing indoor&#10;&#10;Description automatically generated">
            <a:extLst>
              <a:ext uri="{FF2B5EF4-FFF2-40B4-BE49-F238E27FC236}">
                <a16:creationId xmlns:a16="http://schemas.microsoft.com/office/drawing/2014/main" id="{810337A8-3EF2-31A7-E19E-E7D57D18F7AF}"/>
              </a:ext>
            </a:extLst>
          </p:cNvPr>
          <p:cNvPicPr>
            <a:picLocks noChangeAspect="1"/>
          </p:cNvPicPr>
          <p:nvPr/>
        </p:nvPicPr>
        <p:blipFill rotWithShape="1">
          <a:blip r:embed="rId4"/>
          <a:srcRect l="43671" t="551" r="-683" b="238"/>
          <a:stretch/>
        </p:blipFill>
        <p:spPr>
          <a:xfrm>
            <a:off x="440157" y="2696466"/>
            <a:ext cx="1727501" cy="3989265"/>
          </a:xfrm>
          <a:prstGeom prst="rect">
            <a:avLst/>
          </a:prstGeom>
        </p:spPr>
      </p:pic>
      <p:pic>
        <p:nvPicPr>
          <p:cNvPr id="17" name="Picture 8" descr="A picture containing plant, fern, leaf&#10;&#10;Description automatically generated">
            <a:extLst>
              <a:ext uri="{FF2B5EF4-FFF2-40B4-BE49-F238E27FC236}">
                <a16:creationId xmlns:a16="http://schemas.microsoft.com/office/drawing/2014/main" id="{5B134CFA-7681-7714-F704-3A97667C122C}"/>
              </a:ext>
            </a:extLst>
          </p:cNvPr>
          <p:cNvPicPr>
            <a:picLocks noChangeAspect="1"/>
          </p:cNvPicPr>
          <p:nvPr/>
        </p:nvPicPr>
        <p:blipFill rotWithShape="1">
          <a:blip r:embed="rId5"/>
          <a:srcRect l="23765" t="27686" r="-309"/>
          <a:stretch/>
        </p:blipFill>
        <p:spPr>
          <a:xfrm>
            <a:off x="7296696" y="4511391"/>
            <a:ext cx="3054867" cy="2151698"/>
          </a:xfrm>
          <a:prstGeom prst="rect">
            <a:avLst/>
          </a:prstGeom>
        </p:spPr>
      </p:pic>
      <p:sp>
        <p:nvSpPr>
          <p:cNvPr id="2" name="TextBox 1">
            <a:extLst>
              <a:ext uri="{FF2B5EF4-FFF2-40B4-BE49-F238E27FC236}">
                <a16:creationId xmlns:a16="http://schemas.microsoft.com/office/drawing/2014/main" id="{6DC081F4-417A-6D36-3148-48C6EE5CCABF}"/>
              </a:ext>
            </a:extLst>
          </p:cNvPr>
          <p:cNvSpPr txBox="1"/>
          <p:nvPr/>
        </p:nvSpPr>
        <p:spPr>
          <a:xfrm>
            <a:off x="8016875" y="2695575"/>
            <a:ext cx="322131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Calibri Light"/>
              </a:rPr>
              <a:t>F. Surfaces  - Notice the directions that water flows on these surfaces and where it ends up. What happens to rain as it falls here? Which surfaces are pervious or impervious? Test it out by pouring water on the surface!</a:t>
            </a:r>
            <a:r>
              <a:rPr lang="en-US" sz="1400" dirty="0">
                <a:latin typeface="Calibri Light"/>
                <a:cs typeface="Calibri Light"/>
              </a:rPr>
              <a:t>​</a:t>
            </a:r>
            <a:endParaRPr lang="en-US" sz="1400">
              <a:latin typeface="Calibri Light"/>
              <a:cs typeface="Calibri"/>
            </a:endParaRPr>
          </a:p>
        </p:txBody>
      </p:sp>
      <p:sp>
        <p:nvSpPr>
          <p:cNvPr id="5" name="TextBox 1">
            <a:extLst>
              <a:ext uri="{FF2B5EF4-FFF2-40B4-BE49-F238E27FC236}">
                <a16:creationId xmlns:a16="http://schemas.microsoft.com/office/drawing/2014/main" id="{F327C429-7057-09C5-CAF7-D222AA7619CA}"/>
              </a:ext>
            </a:extLst>
          </p:cNvPr>
          <p:cNvSpPr txBox="1"/>
          <p:nvPr/>
        </p:nvSpPr>
        <p:spPr>
          <a:xfrm>
            <a:off x="10378149" y="4472111"/>
            <a:ext cx="1899355" cy="2031325"/>
          </a:xfrm>
          <a:prstGeom prst="rect">
            <a:avLst/>
          </a:prstGeom>
          <a:no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libri Light"/>
              </a:rPr>
              <a:t>G. Storm drains - Notice the placement of this drain and the surfaces around it. Why might this drain have been put here? What might happen to stormwater here?</a:t>
            </a:r>
            <a:r>
              <a:rPr lang="en-US" sz="1400" dirty="0">
                <a:latin typeface="Calibri Light"/>
                <a:cs typeface="Calibri Light"/>
              </a:rPr>
              <a:t>​</a:t>
            </a:r>
            <a:endParaRPr lang="en-US" sz="1400">
              <a:latin typeface="Calibri Light"/>
              <a:cs typeface="Calibri"/>
            </a:endParaRPr>
          </a:p>
        </p:txBody>
      </p:sp>
      <p:sp>
        <p:nvSpPr>
          <p:cNvPr id="8" name="TextBox 1">
            <a:extLst>
              <a:ext uri="{FF2B5EF4-FFF2-40B4-BE49-F238E27FC236}">
                <a16:creationId xmlns:a16="http://schemas.microsoft.com/office/drawing/2014/main" id="{32C7CAEC-C302-E3C2-9AAB-79259E71A8D7}"/>
              </a:ext>
            </a:extLst>
          </p:cNvPr>
          <p:cNvSpPr txBox="1"/>
          <p:nvPr/>
        </p:nvSpPr>
        <p:spPr>
          <a:xfrm>
            <a:off x="441659" y="1372713"/>
            <a:ext cx="3172636" cy="1169551"/>
          </a:xfrm>
          <a:prstGeom prst="rect">
            <a:avLst/>
          </a:prstGeom>
          <a:no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libri Light"/>
              </a:rPr>
              <a:t>E. Downspouts - Where does water flowing through this downspout lead? Where does the water start? Where else can you find downspouts?   </a:t>
            </a:r>
            <a:r>
              <a:rPr lang="en-US" sz="1400" dirty="0">
                <a:latin typeface="Calibri Light"/>
                <a:cs typeface="Calibri Light"/>
              </a:rPr>
              <a:t>​</a:t>
            </a:r>
            <a:endParaRPr lang="en-US" sz="1400" dirty="0"/>
          </a:p>
        </p:txBody>
      </p:sp>
      <p:pic>
        <p:nvPicPr>
          <p:cNvPr id="9" name="Picture 9" descr="A picture containing ground, outdoor, cement, curb&#10;&#10;Description automatically generated">
            <a:extLst>
              <a:ext uri="{FF2B5EF4-FFF2-40B4-BE49-F238E27FC236}">
                <a16:creationId xmlns:a16="http://schemas.microsoft.com/office/drawing/2014/main" id="{AEDC1E89-ADF1-7955-F274-1B826495209C}"/>
              </a:ext>
            </a:extLst>
          </p:cNvPr>
          <p:cNvPicPr>
            <a:picLocks noChangeAspect="1"/>
          </p:cNvPicPr>
          <p:nvPr/>
        </p:nvPicPr>
        <p:blipFill rotWithShape="1">
          <a:blip r:embed="rId6"/>
          <a:srcRect l="10453" r="348" b="23721"/>
          <a:stretch/>
        </p:blipFill>
        <p:spPr>
          <a:xfrm>
            <a:off x="3767138" y="4503010"/>
            <a:ext cx="3374448" cy="2162232"/>
          </a:xfrm>
          <a:prstGeom prst="rect">
            <a:avLst/>
          </a:prstGeom>
        </p:spPr>
      </p:pic>
      <p:sp>
        <p:nvSpPr>
          <p:cNvPr id="13" name="Flowchart: Off-page Connector 12">
            <a:extLst>
              <a:ext uri="{FF2B5EF4-FFF2-40B4-BE49-F238E27FC236}">
                <a16:creationId xmlns:a16="http://schemas.microsoft.com/office/drawing/2014/main" id="{A71C765E-D0DB-DFC6-7F45-E9FB2D26BB2A}"/>
              </a:ext>
            </a:extLst>
          </p:cNvPr>
          <p:cNvSpPr>
            <a:spLocks noChangeArrowheads="1"/>
          </p:cNvSpPr>
          <p:nvPr/>
        </p:nvSpPr>
        <p:spPr bwMode="auto">
          <a:xfrm>
            <a:off x="676245" y="2988822"/>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E</a:t>
            </a:r>
          </a:p>
        </p:txBody>
      </p:sp>
      <p:sp>
        <p:nvSpPr>
          <p:cNvPr id="16" name="Flowchart: Off-page Connector 15">
            <a:extLst>
              <a:ext uri="{FF2B5EF4-FFF2-40B4-BE49-F238E27FC236}">
                <a16:creationId xmlns:a16="http://schemas.microsoft.com/office/drawing/2014/main" id="{C1E57AE4-2471-2A22-C8FA-70BA5506CDA2}"/>
              </a:ext>
            </a:extLst>
          </p:cNvPr>
          <p:cNvSpPr>
            <a:spLocks noChangeArrowheads="1"/>
          </p:cNvSpPr>
          <p:nvPr/>
        </p:nvSpPr>
        <p:spPr bwMode="auto">
          <a:xfrm>
            <a:off x="2809845" y="2617347"/>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E</a:t>
            </a:r>
          </a:p>
        </p:txBody>
      </p:sp>
      <p:sp>
        <p:nvSpPr>
          <p:cNvPr id="18" name="Flowchart: Off-page Connector 17">
            <a:extLst>
              <a:ext uri="{FF2B5EF4-FFF2-40B4-BE49-F238E27FC236}">
                <a16:creationId xmlns:a16="http://schemas.microsoft.com/office/drawing/2014/main" id="{C1E57AE4-2471-2A22-C8FA-70BA5506CDA2}"/>
              </a:ext>
            </a:extLst>
          </p:cNvPr>
          <p:cNvSpPr>
            <a:spLocks noChangeArrowheads="1"/>
          </p:cNvSpPr>
          <p:nvPr/>
        </p:nvSpPr>
        <p:spPr bwMode="auto">
          <a:xfrm>
            <a:off x="4314795" y="4503297"/>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G</a:t>
            </a:r>
          </a:p>
        </p:txBody>
      </p:sp>
      <p:sp>
        <p:nvSpPr>
          <p:cNvPr id="20" name="Flowchart: Off-page Connector 19">
            <a:extLst>
              <a:ext uri="{FF2B5EF4-FFF2-40B4-BE49-F238E27FC236}">
                <a16:creationId xmlns:a16="http://schemas.microsoft.com/office/drawing/2014/main" id="{C1E57AE4-2471-2A22-C8FA-70BA5506CDA2}"/>
              </a:ext>
            </a:extLst>
          </p:cNvPr>
          <p:cNvSpPr>
            <a:spLocks noChangeArrowheads="1"/>
          </p:cNvSpPr>
          <p:nvPr/>
        </p:nvSpPr>
        <p:spPr bwMode="auto">
          <a:xfrm>
            <a:off x="7848570" y="4512822"/>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G</a:t>
            </a:r>
          </a:p>
        </p:txBody>
      </p:sp>
      <p:sp>
        <p:nvSpPr>
          <p:cNvPr id="22" name="Flowchart: Off-page Connector 21">
            <a:extLst>
              <a:ext uri="{FF2B5EF4-FFF2-40B4-BE49-F238E27FC236}">
                <a16:creationId xmlns:a16="http://schemas.microsoft.com/office/drawing/2014/main" id="{C1E57AE4-2471-2A22-C8FA-70BA5506CDA2}"/>
              </a:ext>
            </a:extLst>
          </p:cNvPr>
          <p:cNvSpPr>
            <a:spLocks noChangeArrowheads="1"/>
          </p:cNvSpPr>
          <p:nvPr/>
        </p:nvSpPr>
        <p:spPr bwMode="auto">
          <a:xfrm>
            <a:off x="4352895" y="2693547"/>
            <a:ext cx="345843" cy="374277"/>
          </a:xfrm>
          <a:prstGeom prst="flowChartOffpageConnector">
            <a:avLst/>
          </a:prstGeom>
          <a:solidFill>
            <a:schemeClr val="accent2">
              <a:lumMod val="60000"/>
              <a:lumOff val="40000"/>
            </a:schemeClr>
          </a:solidFill>
          <a:ln w="12700">
            <a:solidFill>
              <a:srgbClr val="1F4D78"/>
            </a:solidFill>
            <a:miter lim="800000"/>
            <a:headEnd/>
            <a:tailEnd/>
          </a:ln>
        </p:spPr>
        <p:txBody>
          <a:bodyPr vert="horz" wrap="square" lIns="132112" tIns="66056" rIns="132112" bIns="66056" numCol="1"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321166" eaLnBrk="0" fontAlgn="base" hangingPunct="0">
              <a:spcBef>
                <a:spcPct val="0"/>
              </a:spcBef>
              <a:spcAft>
                <a:spcPts val="600"/>
              </a:spcAft>
            </a:pPr>
            <a:r>
              <a:rPr lang="en-US" altLang="en-US" sz="1700" dirty="0">
                <a:latin typeface="Calibri"/>
                <a:cs typeface="Times New Roman"/>
              </a:rPr>
              <a:t>F</a:t>
            </a:r>
          </a:p>
        </p:txBody>
      </p:sp>
      <p:sp>
        <p:nvSpPr>
          <p:cNvPr id="25" name="Title 1">
            <a:extLst>
              <a:ext uri="{FF2B5EF4-FFF2-40B4-BE49-F238E27FC236}">
                <a16:creationId xmlns:a16="http://schemas.microsoft.com/office/drawing/2014/main" id="{E4367194-944A-1624-D4BC-915D87150597}"/>
              </a:ext>
            </a:extLst>
          </p:cNvPr>
          <p:cNvSpPr>
            <a:spLocks noGrp="1"/>
          </p:cNvSpPr>
          <p:nvPr>
            <p:ph type="title"/>
          </p:nvPr>
        </p:nvSpPr>
        <p:spPr>
          <a:xfrm>
            <a:off x="444085" y="396358"/>
            <a:ext cx="10913393" cy="861617"/>
          </a:xfrm>
        </p:spPr>
        <p:txBody>
          <a:bodyPr>
            <a:normAutofit/>
          </a:bodyPr>
          <a:lstStyle/>
          <a:p>
            <a:r>
              <a:rPr lang="en-US" sz="4200" dirty="0" bmk="_Hlk497297497">
                <a:latin typeface="Calibri Light"/>
                <a:ea typeface="Calibri"/>
                <a:cs typeface="Calibri Light"/>
              </a:rPr>
              <a:t>Schoolyard Stormwater Points of Interest</a:t>
            </a:r>
            <a:endParaRPr lang="en-US" sz="4200" dirty="0" bmk="_Hlk497297497">
              <a:ea typeface="+mj-lt"/>
              <a:cs typeface="+mj-lt"/>
            </a:endParaRPr>
          </a:p>
        </p:txBody>
      </p:sp>
    </p:spTree>
    <p:extLst>
      <p:ext uri="{BB962C8B-B14F-4D97-AF65-F5344CB8AC3E}">
        <p14:creationId xmlns:p14="http://schemas.microsoft.com/office/powerpoint/2010/main" val="862958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84085"/>
            <a:ext cx="12462508" cy="990841"/>
          </a:xfrm>
        </p:spPr>
        <p:txBody>
          <a:bodyPr/>
          <a:lstStyle/>
          <a:p>
            <a:r>
              <a:rPr lang="en-US" sz="2600" b="1" dirty="0">
                <a:latin typeface="Calibri Light"/>
                <a:ea typeface="Calibri" panose="020F0502020204030204" pitchFamily="34" charset="0"/>
                <a:cs typeface="Times New Roman"/>
              </a:rPr>
              <a:t>Mapping Your Schoolyard – Brown's Point	Name: ____________ Date: _________</a:t>
            </a:r>
            <a:endParaRPr lang="en-US" sz="2600" b="1">
              <a:latin typeface="Calibri Light"/>
              <a:cs typeface="Times New Roman"/>
            </a:endParaRPr>
          </a:p>
        </p:txBody>
      </p:sp>
      <p:sp>
        <p:nvSpPr>
          <p:cNvPr id="17" name="Date Placeholder 16">
            <a:extLst>
              <a:ext uri="{FF2B5EF4-FFF2-40B4-BE49-F238E27FC236}">
                <a16:creationId xmlns:a16="http://schemas.microsoft.com/office/drawing/2014/main" id="{B46B4EEE-1849-4E26-87B5-BE9CD8CFB6A3}"/>
              </a:ext>
            </a:extLst>
          </p:cNvPr>
          <p:cNvSpPr>
            <a:spLocks noGrp="1"/>
          </p:cNvSpPr>
          <p:nvPr>
            <p:ph type="dt" sz="half" idx="10"/>
          </p:nvPr>
        </p:nvSpPr>
        <p:spPr/>
        <p:txBody>
          <a:bodyPr/>
          <a:lstStyle/>
          <a:p>
            <a:fld id="{5D9CB862-FDF8-4B21-A4C2-9BA067C4A87D}" type="datetime1">
              <a:rPr lang="en-US" smtClean="0"/>
              <a:t>11/14/2022</a:t>
            </a:fld>
            <a:endParaRPr lang="en-US"/>
          </a:p>
        </p:txBody>
      </p:sp>
      <p:pic>
        <p:nvPicPr>
          <p:cNvPr id="16" name="Picture 15">
            <a:extLst>
              <a:ext uri="{FF2B5EF4-FFF2-40B4-BE49-F238E27FC236}">
                <a16:creationId xmlns:a16="http://schemas.microsoft.com/office/drawing/2014/main" id="{FB7EABBD-D03C-4DFA-9797-4EB2167E3E9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sp>
        <p:nvSpPr>
          <p:cNvPr id="3" name="Text Box 2">
            <a:extLst>
              <a:ext uri="{FF2B5EF4-FFF2-40B4-BE49-F238E27FC236}">
                <a16:creationId xmlns:a16="http://schemas.microsoft.com/office/drawing/2014/main" id="{EC6D14E2-AC34-9656-7B94-09688CEF7D6E}"/>
              </a:ext>
            </a:extLst>
          </p:cNvPr>
          <p:cNvSpPr txBox="1">
            <a:spLocks noChangeArrowheads="1"/>
          </p:cNvSpPr>
          <p:nvPr/>
        </p:nvSpPr>
        <p:spPr bwMode="auto">
          <a:xfrm>
            <a:off x="10303805" y="1108718"/>
            <a:ext cx="2304831" cy="527155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274320" indent="-274320">
              <a:spcAft>
                <a:spcPts val="1000"/>
              </a:spcAft>
              <a:buFont typeface="Symbol,Sans-Serif" panose="05050102010706020507" pitchFamily="18" charset="2"/>
              <a:buChar char=""/>
              <a:tabLst>
                <a:tab pos="309639" algn="l"/>
              </a:tabLst>
            </a:pPr>
            <a:r>
              <a:rPr lang="en-US" sz="1450" dirty="0">
                <a:latin typeface="Calibri Light"/>
                <a:ea typeface="Calibri"/>
                <a:cs typeface="Calibri Light"/>
              </a:rPr>
              <a:t>Symbols from the Key including flow of water, erosion, and storm drains. </a:t>
            </a:r>
            <a:endParaRPr lang="en-US" sz="1450" dirty="0">
              <a:latin typeface="Calibri Light"/>
              <a:ea typeface="+mn-lt"/>
              <a:cs typeface="Calibri Light"/>
            </a:endParaRPr>
          </a:p>
          <a:p>
            <a:pPr marL="274320" indent="-274320">
              <a:spcAft>
                <a:spcPts val="1000"/>
              </a:spcAft>
              <a:buFont typeface="Symbol,Sans-Serif" panose="05050102010706020507" pitchFamily="18" charset="2"/>
              <a:buChar char=""/>
              <a:tabLst>
                <a:tab pos="309639" algn="l"/>
              </a:tabLst>
            </a:pPr>
            <a:r>
              <a:rPr lang="en-US" sz="1450" dirty="0">
                <a:latin typeface="Calibri Light"/>
                <a:ea typeface="Calibri"/>
                <a:cs typeface="Calibri Light"/>
              </a:rPr>
              <a:t>Show where you see any evidence of possible </a:t>
            </a:r>
            <a:r>
              <a:rPr lang="en-US" sz="1450" b="1" dirty="0">
                <a:latin typeface="Calibri Light"/>
                <a:ea typeface="Calibri"/>
                <a:cs typeface="Calibri Light"/>
              </a:rPr>
              <a:t>stormwater problems </a:t>
            </a:r>
            <a:r>
              <a:rPr lang="en-US" sz="1450" dirty="0">
                <a:latin typeface="Calibri Light"/>
                <a:ea typeface="Calibri"/>
                <a:cs typeface="Calibri Light"/>
              </a:rPr>
              <a:t>(this could be places where there's lots of erosion or big puddles, or oil from cars, </a:t>
            </a:r>
            <a:r>
              <a:rPr lang="en-US" sz="1450" dirty="0" err="1">
                <a:latin typeface="Calibri Light"/>
                <a:ea typeface="Calibri"/>
                <a:cs typeface="Calibri Light"/>
              </a:rPr>
              <a:t>etc</a:t>
            </a:r>
            <a:r>
              <a:rPr lang="en-US" sz="1450" dirty="0">
                <a:latin typeface="Calibri Light"/>
                <a:ea typeface="Calibri"/>
                <a:cs typeface="Calibri Light"/>
              </a:rPr>
              <a:t>).</a:t>
            </a:r>
            <a:endParaRPr lang="en-US" sz="1450" dirty="0">
              <a:latin typeface="Calibri Light"/>
              <a:ea typeface="+mn-lt"/>
              <a:cs typeface="Calibri Light"/>
            </a:endParaRPr>
          </a:p>
          <a:p>
            <a:pPr marL="274320" indent="-274320">
              <a:spcAft>
                <a:spcPts val="1000"/>
              </a:spcAft>
              <a:buFont typeface="Symbol,Sans-Serif" panose="05050102010706020507" pitchFamily="18" charset="2"/>
              <a:buChar char=""/>
              <a:tabLst>
                <a:tab pos="309639" algn="l"/>
              </a:tabLst>
            </a:pPr>
            <a:r>
              <a:rPr lang="en-US" sz="1450" dirty="0">
                <a:latin typeface="Calibri Light"/>
                <a:ea typeface="Calibri"/>
                <a:cs typeface="Calibri Light"/>
              </a:rPr>
              <a:t>Sketch larger plants and bushes if they are there.</a:t>
            </a:r>
            <a:endParaRPr lang="en-US" dirty="0">
              <a:latin typeface="Calibri Light"/>
              <a:cs typeface="Calibri Light"/>
            </a:endParaRPr>
          </a:p>
        </p:txBody>
      </p:sp>
      <p:pic>
        <p:nvPicPr>
          <p:cNvPr id="5" name="Picture 5" descr="A picture containing diagram&#10;&#10;Description automatically generated">
            <a:extLst>
              <a:ext uri="{FF2B5EF4-FFF2-40B4-BE49-F238E27FC236}">
                <a16:creationId xmlns:a16="http://schemas.microsoft.com/office/drawing/2014/main" id="{C9F64B41-F59E-36B3-F68B-D5AE9A698AAB}"/>
              </a:ext>
            </a:extLst>
          </p:cNvPr>
          <p:cNvPicPr>
            <a:picLocks noChangeAspect="1"/>
          </p:cNvPicPr>
          <p:nvPr/>
        </p:nvPicPr>
        <p:blipFill>
          <a:blip r:embed="rId4"/>
          <a:stretch>
            <a:fillRect/>
          </a:stretch>
        </p:blipFill>
        <p:spPr>
          <a:xfrm>
            <a:off x="185793" y="963038"/>
            <a:ext cx="1047988" cy="4256412"/>
          </a:xfrm>
          <a:prstGeom prst="rect">
            <a:avLst/>
          </a:prstGeom>
        </p:spPr>
      </p:pic>
      <p:pic>
        <p:nvPicPr>
          <p:cNvPr id="11" name="Picture 11" descr="A picture containing text, weapon, military vehicle&#10;&#10;Description automatically generated">
            <a:extLst>
              <a:ext uri="{FF2B5EF4-FFF2-40B4-BE49-F238E27FC236}">
                <a16:creationId xmlns:a16="http://schemas.microsoft.com/office/drawing/2014/main" id="{2F9FE07E-F627-EB97-A631-AFC08A978293}"/>
              </a:ext>
            </a:extLst>
          </p:cNvPr>
          <p:cNvPicPr>
            <a:picLocks noGrp="1" noChangeAspect="1"/>
          </p:cNvPicPr>
          <p:nvPr>
            <p:ph idx="1"/>
          </p:nvPr>
        </p:nvPicPr>
        <p:blipFill>
          <a:blip r:embed="rId5"/>
          <a:stretch>
            <a:fillRect/>
          </a:stretch>
        </p:blipFill>
        <p:spPr>
          <a:xfrm>
            <a:off x="1390972" y="1106484"/>
            <a:ext cx="8772392" cy="4641427"/>
          </a:xfrm>
        </p:spPr>
      </p:pic>
    </p:spTree>
    <p:extLst>
      <p:ext uri="{BB962C8B-B14F-4D97-AF65-F5344CB8AC3E}">
        <p14:creationId xmlns:p14="http://schemas.microsoft.com/office/powerpoint/2010/main" val="381558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336086B-8F01-2807-989A-4192C7ADA284}"/>
              </a:ext>
            </a:extLst>
          </p:cNvPr>
          <p:cNvSpPr>
            <a:spLocks noGrp="1"/>
          </p:cNvSpPr>
          <p:nvPr>
            <p:ph type="dt" sz="half" idx="10"/>
          </p:nvPr>
        </p:nvSpPr>
        <p:spPr/>
        <p:txBody>
          <a:bodyPr/>
          <a:lstStyle/>
          <a:p>
            <a:fld id="{F6B1C71B-0144-43ED-8930-10C10E26CBD9}" type="datetime1">
              <a:rPr lang="en-US" smtClean="0"/>
              <a:t>11/14/2022</a:t>
            </a:fld>
            <a:endParaRPr lang="en-US"/>
          </a:p>
        </p:txBody>
      </p:sp>
      <p:sp>
        <p:nvSpPr>
          <p:cNvPr id="5" name="Title 1">
            <a:extLst>
              <a:ext uri="{FF2B5EF4-FFF2-40B4-BE49-F238E27FC236}">
                <a16:creationId xmlns:a16="http://schemas.microsoft.com/office/drawing/2014/main" id="{D5C0BC97-AB2B-C4F5-6C5A-FFEED972E584}"/>
              </a:ext>
            </a:extLst>
          </p:cNvPr>
          <p:cNvSpPr>
            <a:spLocks noGrp="1"/>
          </p:cNvSpPr>
          <p:nvPr/>
        </p:nvSpPr>
        <p:spPr>
          <a:xfrm>
            <a:off x="431864" y="326109"/>
            <a:ext cx="11771256" cy="934220"/>
          </a:xfrm>
          <a:prstGeom prst="rect">
            <a:avLst/>
          </a:prstGeom>
        </p:spPr>
        <p:txBody>
          <a:bodyPr vert="horz" lIns="91440" tIns="45720" rIns="91440" bIns="45720" rtlCol="0" anchor="ctr">
            <a:noAutofit/>
          </a:bodyPr>
          <a:lstStyle>
            <a:lvl1pPr algn="l" defTabSz="975390" rtl="0" eaLnBrk="1" latinLnBrk="0" hangingPunct="1">
              <a:lnSpc>
                <a:spcPct val="90000"/>
              </a:lnSpc>
              <a:spcBef>
                <a:spcPct val="0"/>
              </a:spcBef>
              <a:buNone/>
              <a:defRPr sz="4693" kern="1200">
                <a:solidFill>
                  <a:schemeClr val="tx1"/>
                </a:solidFill>
                <a:latin typeface="+mj-lt"/>
                <a:ea typeface="+mj-ea"/>
                <a:cs typeface="+mj-cs"/>
              </a:defRPr>
            </a:lvl1pPr>
          </a:lstStyle>
          <a:p>
            <a:r>
              <a:rPr lang="en-US" sz="5400" dirty="0">
                <a:latin typeface="Calibri"/>
                <a:ea typeface="Calibri" panose="020F0502020204030204" pitchFamily="34" charset="0"/>
                <a:cs typeface="Times New Roman"/>
              </a:rPr>
              <a:t>Local Stormwater Systems – teacher info</a:t>
            </a:r>
            <a:endParaRPr lang="en-US" sz="10800">
              <a:latin typeface="Calibri"/>
              <a:cs typeface="Times New Roman"/>
            </a:endParaRPr>
          </a:p>
        </p:txBody>
      </p:sp>
      <p:sp>
        <p:nvSpPr>
          <p:cNvPr id="7" name="TextBox 3">
            <a:extLst>
              <a:ext uri="{FF2B5EF4-FFF2-40B4-BE49-F238E27FC236}">
                <a16:creationId xmlns:a16="http://schemas.microsoft.com/office/drawing/2014/main" id="{C80D2A8B-2D5D-50CC-F327-ABF709E9AAE3}"/>
              </a:ext>
            </a:extLst>
          </p:cNvPr>
          <p:cNvSpPr txBox="1"/>
          <p:nvPr/>
        </p:nvSpPr>
        <p:spPr>
          <a:xfrm>
            <a:off x="431865" y="1253926"/>
            <a:ext cx="8147932" cy="4154984"/>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000000"/>
                </a:solidFill>
                <a:latin typeface="Calibri Light"/>
                <a:cs typeface="Calibri"/>
              </a:rPr>
              <a:t>Brown's Point Elementary is in the </a:t>
            </a:r>
            <a:r>
              <a:rPr lang="en-US" b="1" dirty="0">
                <a:solidFill>
                  <a:srgbClr val="000000"/>
                </a:solidFill>
                <a:latin typeface="Calibri Light"/>
                <a:cs typeface="Calibri"/>
              </a:rPr>
              <a:t>Northeast Tacoma Watershed</a:t>
            </a:r>
            <a:r>
              <a:rPr lang="en-US" dirty="0">
                <a:solidFill>
                  <a:srgbClr val="000000"/>
                </a:solidFill>
                <a:latin typeface="Calibri Light"/>
                <a:cs typeface="Calibri"/>
              </a:rPr>
              <a:t>.</a:t>
            </a:r>
          </a:p>
          <a:p>
            <a:endParaRPr lang="en-US" dirty="0">
              <a:solidFill>
                <a:srgbClr val="000000"/>
              </a:solidFill>
              <a:latin typeface="Calibri Light"/>
              <a:cs typeface="Calibri"/>
            </a:endParaRPr>
          </a:p>
          <a:p>
            <a:r>
              <a:rPr lang="en-US" dirty="0">
                <a:solidFill>
                  <a:srgbClr val="000000"/>
                </a:solidFill>
                <a:latin typeface="Calibri Light"/>
                <a:cs typeface="Calibri"/>
              </a:rPr>
              <a:t>The </a:t>
            </a:r>
            <a:r>
              <a:rPr lang="en-US" dirty="0">
                <a:latin typeface="Calibri Light"/>
                <a:ea typeface="Calibri" panose="020F0502020204030204" pitchFamily="34" charset="0"/>
                <a:cs typeface="Calibri"/>
              </a:rPr>
              <a:t>storm drains</a:t>
            </a:r>
            <a:r>
              <a:rPr lang="en-US" sz="1800" dirty="0">
                <a:effectLst/>
                <a:latin typeface="Calibri Light"/>
                <a:ea typeface="Calibri" panose="020F0502020204030204" pitchFamily="34" charset="0"/>
                <a:cs typeface="Calibri"/>
              </a:rPr>
              <a:t> at your school empty into stormwater pipes under the school and travel </a:t>
            </a:r>
            <a:r>
              <a:rPr lang="en-US" dirty="0">
                <a:latin typeface="Calibri Light"/>
                <a:ea typeface="Calibri" panose="020F0502020204030204" pitchFamily="34" charset="0"/>
                <a:cs typeface="Calibri"/>
              </a:rPr>
              <a:t>to Frances Ave NE where it flows north. The water may be discharged from pipes along Dry Gulch (yellow highlight)</a:t>
            </a:r>
          </a:p>
          <a:p>
            <a:r>
              <a:rPr lang="en-US" dirty="0">
                <a:latin typeface="Calibri Light"/>
                <a:ea typeface="Calibri" panose="020F0502020204030204" pitchFamily="34" charset="0"/>
                <a:cs typeface="Calibri"/>
              </a:rPr>
              <a:t> OR</a:t>
            </a:r>
          </a:p>
          <a:p>
            <a:r>
              <a:rPr lang="en-US" dirty="0">
                <a:latin typeface="Calibri Light"/>
                <a:ea typeface="Calibri" panose="020F0502020204030204" pitchFamily="34" charset="0"/>
                <a:cs typeface="Calibri"/>
              </a:rPr>
              <a:t>continue north and west under Frances Ave NE, 53rd St NE, and Broadview Ave NE. Following </a:t>
            </a:r>
            <a:r>
              <a:rPr lang="en-US" dirty="0" err="1">
                <a:latin typeface="Calibri Light"/>
                <a:ea typeface="Calibri" panose="020F0502020204030204" pitchFamily="34" charset="0"/>
                <a:cs typeface="Calibri"/>
              </a:rPr>
              <a:t>Sealawn</a:t>
            </a:r>
            <a:r>
              <a:rPr lang="en-US" dirty="0">
                <a:latin typeface="Calibri Light"/>
                <a:ea typeface="Calibri" panose="020F0502020204030204" pitchFamily="34" charset="0"/>
                <a:cs typeface="Calibri"/>
              </a:rPr>
              <a:t> Ave NE, the underground pipes continue under Overlook Ave NE a short distance before discharge into the Salish Sea near Dry Gulch (orange line).</a:t>
            </a:r>
            <a:endParaRPr lang="en-US" dirty="0">
              <a:latin typeface="Calibri Light"/>
              <a:cs typeface="Calibri"/>
            </a:endParaRPr>
          </a:p>
          <a:p>
            <a:endParaRPr lang="en-US" dirty="0">
              <a:latin typeface="Calibri Light"/>
              <a:ea typeface="+mn-lt"/>
              <a:cs typeface="Calibri"/>
            </a:endParaRPr>
          </a:p>
          <a:p>
            <a:r>
              <a:rPr lang="en-US" dirty="0">
                <a:latin typeface="Calibri Light"/>
                <a:ea typeface="+mn-lt"/>
                <a:cs typeface="Calibri"/>
              </a:rPr>
              <a:t>The stormwater from your school ends up in the Salish Sea/Puget Sound!</a:t>
            </a:r>
          </a:p>
          <a:p>
            <a:endParaRPr lang="en-US" sz="1400" dirty="0">
              <a:latin typeface="Calibri Light"/>
              <a:ea typeface="+mn-lt"/>
              <a:cs typeface="+mn-lt"/>
            </a:endParaRPr>
          </a:p>
          <a:p>
            <a:pPr>
              <a:spcBef>
                <a:spcPct val="0"/>
              </a:spcBef>
              <a:spcAft>
                <a:spcPct val="0"/>
              </a:spcAft>
            </a:pPr>
            <a:r>
              <a:rPr lang="en-US" sz="1400" i="1" dirty="0">
                <a:latin typeface="Calibri Light"/>
                <a:ea typeface="+mn-lt"/>
                <a:cs typeface="Calibri Light"/>
              </a:rPr>
              <a:t>Northeast Tacoma is a </a:t>
            </a:r>
            <a:r>
              <a:rPr lang="en-US" sz="1400" i="1" dirty="0" err="1">
                <a:latin typeface="Calibri Light"/>
                <a:ea typeface="+mn-lt"/>
                <a:cs typeface="Calibri Light"/>
              </a:rPr>
              <a:t>subwatershed</a:t>
            </a:r>
            <a:r>
              <a:rPr lang="en-US" sz="1400" i="1" dirty="0">
                <a:latin typeface="Calibri Light"/>
                <a:ea typeface="+mn-lt"/>
                <a:cs typeface="Calibri Light"/>
              </a:rPr>
              <a:t> within the </a:t>
            </a:r>
            <a:r>
              <a:rPr lang="en-US" sz="1400" b="1" i="1" dirty="0">
                <a:latin typeface="Calibri Light"/>
                <a:ea typeface="+mn-lt"/>
                <a:cs typeface="Calibri Light"/>
              </a:rPr>
              <a:t>Commencement Bay watershed</a:t>
            </a:r>
            <a:r>
              <a:rPr lang="en-US" sz="1400" i="1" dirty="0">
                <a:latin typeface="Calibri Light"/>
                <a:ea typeface="+mn-lt"/>
                <a:cs typeface="Calibri Light"/>
              </a:rPr>
              <a:t>. Covering 2,641 acres, </a:t>
            </a:r>
            <a:endParaRPr lang="en-US" sz="1000" dirty="0">
              <a:latin typeface="Calibri Light"/>
              <a:ea typeface="+mn-lt"/>
              <a:cs typeface="Calibri" panose="020F0502020204030204"/>
            </a:endParaRPr>
          </a:p>
          <a:p>
            <a:pPr>
              <a:spcBef>
                <a:spcPct val="0"/>
              </a:spcBef>
              <a:spcAft>
                <a:spcPct val="0"/>
              </a:spcAft>
            </a:pPr>
            <a:r>
              <a:rPr lang="en-US" sz="1400" i="1" dirty="0">
                <a:latin typeface="Calibri Light"/>
                <a:ea typeface="+mn-lt"/>
                <a:cs typeface="Calibri Light"/>
              </a:rPr>
              <a:t>this </a:t>
            </a:r>
            <a:r>
              <a:rPr lang="en-US" sz="1400" i="1" dirty="0" err="1">
                <a:latin typeface="Calibri Light"/>
                <a:ea typeface="+mn-lt"/>
                <a:cs typeface="Calibri Light"/>
              </a:rPr>
              <a:t>subwatershed</a:t>
            </a:r>
            <a:r>
              <a:rPr lang="en-US" sz="1400" i="1" dirty="0">
                <a:latin typeface="Calibri Light"/>
                <a:ea typeface="+mn-lt"/>
                <a:cs typeface="Calibri Light"/>
              </a:rPr>
              <a:t> is mostly residential that has recently become the fastest growing area in the city. </a:t>
            </a:r>
            <a:endParaRPr lang="en-US" sz="1000" dirty="0">
              <a:latin typeface="Calibri Light"/>
              <a:ea typeface="+mn-lt"/>
              <a:cs typeface="Calibri" panose="020F0502020204030204"/>
            </a:endParaRPr>
          </a:p>
          <a:p>
            <a:pPr>
              <a:spcBef>
                <a:spcPct val="0"/>
              </a:spcBef>
              <a:spcAft>
                <a:spcPct val="0"/>
              </a:spcAft>
            </a:pPr>
            <a:r>
              <a:rPr lang="en-US" sz="1000" i="1" dirty="0">
                <a:latin typeface="Calibri Light"/>
                <a:ea typeface="+mn-lt"/>
                <a:cs typeface="Calibri Light"/>
              </a:rPr>
              <a:t>(City of Tacoma website: </a:t>
            </a:r>
            <a:r>
              <a:rPr lang="en-US" sz="1000" i="1" dirty="0">
                <a:latin typeface="Calibri Light"/>
                <a:ea typeface="+mn-lt"/>
                <a:cs typeface="Calibri Light"/>
                <a:hlinkClick r:id="rId2"/>
              </a:rPr>
              <a:t>https://www.cityoftacoma.org/cms/One.aspx?portalId=169&amp;pageId=2860#Northeast%20Tacoma</a:t>
            </a:r>
            <a:r>
              <a:rPr lang="en-US" sz="1000" i="1" dirty="0">
                <a:latin typeface="Calibri Light"/>
                <a:ea typeface="+mn-lt"/>
                <a:cs typeface="Calibri Light"/>
              </a:rPr>
              <a:t> )</a:t>
            </a:r>
            <a:endParaRPr lang="en-US" sz="1000" dirty="0">
              <a:latin typeface="Calibri Light"/>
              <a:ea typeface="+mn-lt"/>
              <a:cs typeface="+mn-lt"/>
            </a:endParaRPr>
          </a:p>
          <a:p>
            <a:pPr>
              <a:spcBef>
                <a:spcPct val="0"/>
              </a:spcBef>
              <a:spcAft>
                <a:spcPct val="0"/>
              </a:spcAft>
            </a:pPr>
            <a:endParaRPr lang="en-US" sz="1400" dirty="0">
              <a:latin typeface="Calibri Light"/>
              <a:ea typeface="+mn-lt"/>
              <a:cs typeface="+mn-lt"/>
            </a:endParaRPr>
          </a:p>
        </p:txBody>
      </p:sp>
      <p:grpSp>
        <p:nvGrpSpPr>
          <p:cNvPr id="19" name="Group 18">
            <a:extLst>
              <a:ext uri="{FF2B5EF4-FFF2-40B4-BE49-F238E27FC236}">
                <a16:creationId xmlns:a16="http://schemas.microsoft.com/office/drawing/2014/main" id="{32EE5E8D-DE8D-2634-8C98-7E87564A6427}"/>
              </a:ext>
            </a:extLst>
          </p:cNvPr>
          <p:cNvGrpSpPr/>
          <p:nvPr/>
        </p:nvGrpSpPr>
        <p:grpSpPr>
          <a:xfrm>
            <a:off x="8681477" y="2781415"/>
            <a:ext cx="3849699" cy="4154786"/>
            <a:chOff x="8681477" y="2781415"/>
            <a:chExt cx="3849699" cy="4154786"/>
          </a:xfrm>
        </p:grpSpPr>
        <p:pic>
          <p:nvPicPr>
            <p:cNvPr id="16" name="Picture 5" descr="Map&#10;&#10;Description automatically generated">
              <a:extLst>
                <a:ext uri="{FF2B5EF4-FFF2-40B4-BE49-F238E27FC236}">
                  <a16:creationId xmlns:a16="http://schemas.microsoft.com/office/drawing/2014/main" id="{60ECDAA5-52A5-D554-A0BC-5B3AAB372042}"/>
                </a:ext>
              </a:extLst>
            </p:cNvPr>
            <p:cNvPicPr>
              <a:picLocks noChangeAspect="1"/>
            </p:cNvPicPr>
            <p:nvPr/>
          </p:nvPicPr>
          <p:blipFill>
            <a:blip r:embed="rId3"/>
            <a:stretch>
              <a:fillRect/>
            </a:stretch>
          </p:blipFill>
          <p:spPr>
            <a:xfrm>
              <a:off x="8681477" y="2781415"/>
              <a:ext cx="3849699" cy="4154786"/>
            </a:xfrm>
            <a:prstGeom prst="rect">
              <a:avLst/>
            </a:prstGeom>
          </p:spPr>
        </p:pic>
        <mc:AlternateContent xmlns:mc="http://schemas.openxmlformats.org/markup-compatibility/2006">
          <mc:Choice xmlns:p14="http://schemas.microsoft.com/office/powerpoint/2010/main" Requires="p14">
            <p:contentPart p14:bwMode="auto" r:id="rId4">
              <p14:nvContentPartPr>
                <p14:cNvPr id="18" name="Ink 17">
                  <a:extLst>
                    <a:ext uri="{FF2B5EF4-FFF2-40B4-BE49-F238E27FC236}">
                      <a16:creationId xmlns:a16="http://schemas.microsoft.com/office/drawing/2014/main" id="{5F832106-0781-0CC6-D2D6-3592C37F58CF}"/>
                    </a:ext>
                  </a:extLst>
                </p14:cNvPr>
                <p14:cNvContentPartPr/>
                <p14:nvPr/>
              </p14:nvContentPartPr>
              <p14:xfrm>
                <a:off x="9238826" y="3310842"/>
                <a:ext cx="1997614" cy="2402580"/>
              </p14:xfrm>
            </p:contentPart>
          </mc:Choice>
          <mc:Fallback>
            <p:pic>
              <p:nvPicPr>
                <p:cNvPr id="18" name="Ink 17">
                  <a:extLst>
                    <a:ext uri="{FF2B5EF4-FFF2-40B4-BE49-F238E27FC236}">
                      <a16:creationId xmlns:a16="http://schemas.microsoft.com/office/drawing/2014/main" id="{5F832106-0781-0CC6-D2D6-3592C37F58CF}"/>
                    </a:ext>
                  </a:extLst>
                </p:cNvPr>
                <p:cNvPicPr/>
                <p:nvPr/>
              </p:nvPicPr>
              <p:blipFill>
                <a:blip r:embed="rId5"/>
                <a:stretch>
                  <a:fillRect/>
                </a:stretch>
              </p:blipFill>
              <p:spPr>
                <a:xfrm>
                  <a:off x="9202833" y="3274843"/>
                  <a:ext cx="2069240" cy="2474218"/>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
            <p14:nvContentPartPr>
              <p14:cNvPr id="6" name="Ink 5">
                <a:extLst>
                  <a:ext uri="{FF2B5EF4-FFF2-40B4-BE49-F238E27FC236}">
                    <a16:creationId xmlns:a16="http://schemas.microsoft.com/office/drawing/2014/main" id="{E2E74C0E-3A4D-5D27-162B-9A0C27069298}"/>
                  </a:ext>
                </a:extLst>
              </p14:cNvPr>
              <p14:cNvContentPartPr/>
              <p14:nvPr/>
            </p14:nvContentPartPr>
            <p14:xfrm>
              <a:off x="9864184" y="4066813"/>
              <a:ext cx="1312920" cy="1410840"/>
            </p14:xfrm>
          </p:contentPart>
        </mc:Choice>
        <mc:Fallback>
          <p:pic>
            <p:nvPicPr>
              <p:cNvPr id="6" name="Ink 5">
                <a:extLst>
                  <a:ext uri="{FF2B5EF4-FFF2-40B4-BE49-F238E27FC236}">
                    <a16:creationId xmlns:a16="http://schemas.microsoft.com/office/drawing/2014/main" id="{E2E74C0E-3A4D-5D27-162B-9A0C27069298}"/>
                  </a:ext>
                </a:extLst>
              </p:cNvPr>
              <p:cNvPicPr/>
              <p:nvPr/>
            </p:nvPicPr>
            <p:blipFill>
              <a:blip r:embed="rId7"/>
              <a:stretch>
                <a:fillRect/>
              </a:stretch>
            </p:blipFill>
            <p:spPr>
              <a:xfrm>
                <a:off x="9810544" y="3958813"/>
                <a:ext cx="1420560" cy="1626480"/>
              </a:xfrm>
              <a:prstGeom prst="rect">
                <a:avLst/>
              </a:prstGeom>
            </p:spPr>
          </p:pic>
        </mc:Fallback>
      </mc:AlternateContent>
    </p:spTree>
    <p:extLst>
      <p:ext uri="{BB962C8B-B14F-4D97-AF65-F5344CB8AC3E}">
        <p14:creationId xmlns:p14="http://schemas.microsoft.com/office/powerpoint/2010/main" val="1121500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0"/>
            <a:ext cx="12806680" cy="1295400"/>
          </a:xfrm>
        </p:spPr>
        <p:txBody>
          <a:bodyPr/>
          <a:lstStyle/>
          <a:p>
            <a:r>
              <a:rPr lang="en-US" sz="4250" dirty="0"/>
              <a:t>Brown's Point Elementary </a:t>
            </a:r>
            <a:r>
              <a:rPr lang="en-US" sz="2550" b="1" dirty="0">
                <a:latin typeface="Calibri"/>
                <a:ea typeface="Calibri" panose="020F0502020204030204" pitchFamily="34" charset="0"/>
                <a:cs typeface="Times New Roman"/>
              </a:rPr>
              <a:t>Where does your school’s stormwater go? </a:t>
            </a:r>
            <a:br>
              <a:rPr lang="en-US" sz="2550" b="1" dirty="0">
                <a:latin typeface="Calibri" panose="020F0502020204030204" pitchFamily="34" charset="0"/>
                <a:ea typeface="Calibri" panose="020F0502020204030204" pitchFamily="34" charset="0"/>
                <a:cs typeface="Times New Roman" panose="02020603050405020304" pitchFamily="18" charset="0"/>
              </a:rPr>
            </a:br>
            <a:r>
              <a:rPr lang="en-US" sz="2550" b="1" dirty="0">
                <a:latin typeface="Calibri"/>
                <a:ea typeface="Calibri" panose="020F0502020204030204" pitchFamily="34" charset="0"/>
                <a:cs typeface="Times New Roman"/>
              </a:rPr>
              <a:t>Follow the lines and arrows! </a:t>
            </a:r>
            <a:endParaRPr lang="en-US" sz="4650">
              <a:cs typeface="Calibri Light"/>
            </a:endParaRPr>
          </a:p>
        </p:txBody>
      </p:sp>
      <p:pic>
        <p:nvPicPr>
          <p:cNvPr id="3" name="Picture 3">
            <a:extLst>
              <a:ext uri="{FF2B5EF4-FFF2-40B4-BE49-F238E27FC236}">
                <a16:creationId xmlns:a16="http://schemas.microsoft.com/office/drawing/2014/main" id="{83C20E41-3DD4-4FD2-5792-08512692F17E}"/>
              </a:ext>
            </a:extLst>
          </p:cNvPr>
          <p:cNvPicPr>
            <a:picLocks noChangeAspect="1"/>
          </p:cNvPicPr>
          <p:nvPr/>
        </p:nvPicPr>
        <p:blipFill>
          <a:blip r:embed="rId2"/>
          <a:stretch>
            <a:fillRect/>
          </a:stretch>
        </p:blipFill>
        <p:spPr>
          <a:xfrm>
            <a:off x="1576626" y="1138971"/>
            <a:ext cx="10026732" cy="5949160"/>
          </a:xfrm>
          <a:prstGeom prst="rect">
            <a:avLst/>
          </a:prstGeom>
        </p:spPr>
      </p:pic>
      <p:sp>
        <p:nvSpPr>
          <p:cNvPr id="5" name="Star: 5 Points 4">
            <a:extLst>
              <a:ext uri="{FF2B5EF4-FFF2-40B4-BE49-F238E27FC236}">
                <a16:creationId xmlns:a16="http://schemas.microsoft.com/office/drawing/2014/main" id="{191F38B0-BC1D-1310-E1E3-E3CEC20BD9E2}"/>
              </a:ext>
            </a:extLst>
          </p:cNvPr>
          <p:cNvSpPr/>
          <p:nvPr/>
        </p:nvSpPr>
        <p:spPr>
          <a:xfrm>
            <a:off x="4928020" y="6011761"/>
            <a:ext cx="332463" cy="32893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sp>
        <p:nvSpPr>
          <p:cNvPr id="4" name="TextBox 3">
            <a:extLst>
              <a:ext uri="{FF2B5EF4-FFF2-40B4-BE49-F238E27FC236}">
                <a16:creationId xmlns:a16="http://schemas.microsoft.com/office/drawing/2014/main" id="{5AE82C8E-F1B1-BFF8-AD77-60A3E50964F9}"/>
              </a:ext>
            </a:extLst>
          </p:cNvPr>
          <p:cNvSpPr txBox="1"/>
          <p:nvPr/>
        </p:nvSpPr>
        <p:spPr>
          <a:xfrm rot="3841729">
            <a:off x="2023353" y="1857982"/>
            <a:ext cx="1105944" cy="369332"/>
          </a:xfrm>
          <a:prstGeom prst="rect">
            <a:avLst/>
          </a:prstGeom>
          <a:noFill/>
        </p:spPr>
        <p:txBody>
          <a:bodyPr wrap="none" rtlCol="0">
            <a:spAutoFit/>
          </a:bodyPr>
          <a:lstStyle/>
          <a:p>
            <a:r>
              <a:rPr lang="en-US" dirty="0"/>
              <a:t>Dry Gulch</a:t>
            </a:r>
          </a:p>
        </p:txBody>
      </p:sp>
    </p:spTree>
    <p:extLst>
      <p:ext uri="{BB962C8B-B14F-4D97-AF65-F5344CB8AC3E}">
        <p14:creationId xmlns:p14="http://schemas.microsoft.com/office/powerpoint/2010/main" val="2742104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256541" y="3963292"/>
            <a:ext cx="4308495" cy="1955926"/>
          </a:xfrm>
        </p:spPr>
        <p:txBody>
          <a:bodyPr vert="horz" lIns="91440" tIns="45720" rIns="91440" bIns="45720" rtlCol="0" anchor="t">
            <a:normAutofit fontScale="92500" lnSpcReduction="20000"/>
          </a:bodyPr>
          <a:lstStyle/>
          <a:p>
            <a:pPr marL="0" indent="0">
              <a:buNone/>
            </a:pPr>
            <a:r>
              <a:rPr lang="en-US" sz="2950" dirty="0">
                <a:effectLst/>
                <a:latin typeface="Calibri Light"/>
                <a:ea typeface="Calibri" panose="020F0502020204030204" pitchFamily="34" charset="0"/>
                <a:cs typeface="Times New Roman"/>
              </a:rPr>
              <a:t>Now follow the </a:t>
            </a:r>
            <a:r>
              <a:rPr lang="en-US" sz="2950" dirty="0">
                <a:latin typeface="Calibri Light"/>
                <a:ea typeface="Calibri" panose="020F0502020204030204" pitchFamily="34" charset="0"/>
                <a:cs typeface="Times New Roman"/>
              </a:rPr>
              <a:t>orange line</a:t>
            </a:r>
            <a:r>
              <a:rPr lang="en-US" sz="2950" dirty="0">
                <a:effectLst/>
                <a:latin typeface="Calibri Light"/>
                <a:ea typeface="Calibri" panose="020F0502020204030204" pitchFamily="34" charset="0"/>
                <a:cs typeface="Times New Roman"/>
              </a:rPr>
              <a:t> away from your school (find your school by looking for the star) to see how it gets to the Salish Sea</a:t>
            </a:r>
            <a:r>
              <a:rPr lang="en-US" sz="2950" dirty="0">
                <a:latin typeface="Calibri Light"/>
                <a:ea typeface="Calibri" panose="020F0502020204030204" pitchFamily="34" charset="0"/>
                <a:cs typeface="Times New Roman"/>
              </a:rPr>
              <a:t> and then to the Pacific Ocean.</a:t>
            </a:r>
            <a:endParaRPr lang="en-US" sz="2950" dirty="0">
              <a:effectLst/>
              <a:latin typeface="Calibri Light"/>
              <a:ea typeface="Calibri" panose="020F0502020204030204" pitchFamily="34" charset="0"/>
              <a:cs typeface="Times New Roman"/>
            </a:endParaRPr>
          </a:p>
        </p:txBody>
      </p:sp>
      <p:grpSp>
        <p:nvGrpSpPr>
          <p:cNvPr id="12" name="Group 11">
            <a:extLst>
              <a:ext uri="{FF2B5EF4-FFF2-40B4-BE49-F238E27FC236}">
                <a16:creationId xmlns:a16="http://schemas.microsoft.com/office/drawing/2014/main" id="{9AF25A6E-9E0F-6FF7-E550-3186DC50D5C4}"/>
              </a:ext>
            </a:extLst>
          </p:cNvPr>
          <p:cNvGrpSpPr/>
          <p:nvPr/>
        </p:nvGrpSpPr>
        <p:grpSpPr>
          <a:xfrm>
            <a:off x="6590815" y="152513"/>
            <a:ext cx="6150873" cy="6688189"/>
            <a:chOff x="6595044" y="36504"/>
            <a:chExt cx="5624944" cy="6200509"/>
          </a:xfrm>
        </p:grpSpPr>
        <p:pic>
          <p:nvPicPr>
            <p:cNvPr id="5" name="Picture 5" descr="Map&#10;&#10;Description automatically generated">
              <a:extLst>
                <a:ext uri="{FF2B5EF4-FFF2-40B4-BE49-F238E27FC236}">
                  <a16:creationId xmlns:a16="http://schemas.microsoft.com/office/drawing/2014/main" id="{14688CAD-FE22-B046-E068-B1A3143A8A6C}"/>
                </a:ext>
              </a:extLst>
            </p:cNvPr>
            <p:cNvPicPr>
              <a:picLocks noChangeAspect="1"/>
            </p:cNvPicPr>
            <p:nvPr/>
          </p:nvPicPr>
          <p:blipFill>
            <a:blip r:embed="rId2"/>
            <a:stretch>
              <a:fillRect/>
            </a:stretch>
          </p:blipFill>
          <p:spPr>
            <a:xfrm>
              <a:off x="6595044" y="36504"/>
              <a:ext cx="5624944" cy="6200509"/>
            </a:xfrm>
            <a:prstGeom prst="rect">
              <a:avLst/>
            </a:prstGeom>
          </p:spPr>
        </p:pic>
        <mc:AlternateContent xmlns:mc="http://schemas.openxmlformats.org/markup-compatibility/2006">
          <mc:Choice xmlns:p14="http://schemas.microsoft.com/office/powerpoint/2010/main" Requires="p14">
            <p:contentPart p14:bwMode="auto" r:id="rId3">
              <p14:nvContentPartPr>
                <p14:cNvPr id="11" name="Ink 10">
                  <a:extLst>
                    <a:ext uri="{FF2B5EF4-FFF2-40B4-BE49-F238E27FC236}">
                      <a16:creationId xmlns:a16="http://schemas.microsoft.com/office/drawing/2014/main" id="{C767DA59-3DFD-8C9A-CD12-D924B646CC43}"/>
                    </a:ext>
                  </a:extLst>
                </p14:cNvPr>
                <p14:cNvContentPartPr/>
                <p14:nvPr/>
              </p14:nvContentPartPr>
              <p14:xfrm>
                <a:off x="7388959" y="788295"/>
                <a:ext cx="3572162" cy="3605585"/>
              </p14:xfrm>
            </p:contentPart>
          </mc:Choice>
          <mc:Fallback>
            <p:pic>
              <p:nvPicPr>
                <p:cNvPr id="11" name="Ink 10">
                  <a:extLst>
                    <a:ext uri="{FF2B5EF4-FFF2-40B4-BE49-F238E27FC236}">
                      <a16:creationId xmlns:a16="http://schemas.microsoft.com/office/drawing/2014/main" id="{C767DA59-3DFD-8C9A-CD12-D924B646CC43}"/>
                    </a:ext>
                  </a:extLst>
                </p:cNvPr>
                <p:cNvPicPr/>
                <p:nvPr/>
              </p:nvPicPr>
              <p:blipFill>
                <a:blip r:embed="rId4"/>
                <a:stretch>
                  <a:fillRect/>
                </a:stretch>
              </p:blipFill>
              <p:spPr>
                <a:xfrm>
                  <a:off x="7331354" y="729898"/>
                  <a:ext cx="3687043" cy="3722045"/>
                </a:xfrm>
                <a:prstGeom prst="rect">
                  <a:avLst/>
                </a:prstGeom>
              </p:spPr>
            </p:pic>
          </mc:Fallback>
        </mc:AlternateContent>
      </p:grpSp>
      <p:sp>
        <p:nvSpPr>
          <p:cNvPr id="6" name="Star: 5 Points 5">
            <a:extLst>
              <a:ext uri="{FF2B5EF4-FFF2-40B4-BE49-F238E27FC236}">
                <a16:creationId xmlns:a16="http://schemas.microsoft.com/office/drawing/2014/main" id="{EED7B8FE-CFB6-4A97-AAEA-2F7924800FAE}"/>
              </a:ext>
            </a:extLst>
          </p:cNvPr>
          <p:cNvSpPr/>
          <p:nvPr/>
        </p:nvSpPr>
        <p:spPr>
          <a:xfrm>
            <a:off x="11261603" y="4659346"/>
            <a:ext cx="332463" cy="32893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grpSp>
        <p:nvGrpSpPr>
          <p:cNvPr id="22" name="Group 21">
            <a:extLst>
              <a:ext uri="{FF2B5EF4-FFF2-40B4-BE49-F238E27FC236}">
                <a16:creationId xmlns:a16="http://schemas.microsoft.com/office/drawing/2014/main" id="{15FCD379-3AC8-264E-01BF-F678ECF69B0A}"/>
              </a:ext>
            </a:extLst>
          </p:cNvPr>
          <p:cNvGrpSpPr/>
          <p:nvPr/>
        </p:nvGrpSpPr>
        <p:grpSpPr>
          <a:xfrm>
            <a:off x="341082" y="157659"/>
            <a:ext cx="12397912" cy="6695439"/>
            <a:chOff x="341082" y="157659"/>
            <a:chExt cx="12397912" cy="6695439"/>
          </a:xfrm>
        </p:grpSpPr>
        <p:pic>
          <p:nvPicPr>
            <p:cNvPr id="15" name="Picture 15" descr="Map&#10;&#10;Description automatically generated">
              <a:extLst>
                <a:ext uri="{FF2B5EF4-FFF2-40B4-BE49-F238E27FC236}">
                  <a16:creationId xmlns:a16="http://schemas.microsoft.com/office/drawing/2014/main" id="{A8EBD3DC-F022-AB76-6852-4BA84290AC32}"/>
                </a:ext>
              </a:extLst>
            </p:cNvPr>
            <p:cNvPicPr>
              <a:picLocks noChangeAspect="1"/>
            </p:cNvPicPr>
            <p:nvPr/>
          </p:nvPicPr>
          <p:blipFill>
            <a:blip r:embed="rId5"/>
            <a:stretch>
              <a:fillRect/>
            </a:stretch>
          </p:blipFill>
          <p:spPr>
            <a:xfrm>
              <a:off x="341082" y="236058"/>
              <a:ext cx="5296348" cy="3424232"/>
            </a:xfrm>
            <a:prstGeom prst="rect">
              <a:avLst/>
            </a:prstGeom>
          </p:spPr>
        </p:pic>
        <p:grpSp>
          <p:nvGrpSpPr>
            <p:cNvPr id="21" name="Group 20">
              <a:extLst>
                <a:ext uri="{FF2B5EF4-FFF2-40B4-BE49-F238E27FC236}">
                  <a16:creationId xmlns:a16="http://schemas.microsoft.com/office/drawing/2014/main" id="{E919873B-085D-9686-83B4-BF0F2F5957DE}"/>
                </a:ext>
              </a:extLst>
            </p:cNvPr>
            <p:cNvGrpSpPr/>
            <p:nvPr/>
          </p:nvGrpSpPr>
          <p:grpSpPr>
            <a:xfrm>
              <a:off x="5149140" y="157659"/>
              <a:ext cx="7589854" cy="6695439"/>
              <a:chOff x="5149140" y="157659"/>
              <a:chExt cx="7589854" cy="6695439"/>
            </a:xfrm>
          </p:grpSpPr>
          <p:sp>
            <p:nvSpPr>
              <p:cNvPr id="17" name="Rectangle 16">
                <a:extLst>
                  <a:ext uri="{FF2B5EF4-FFF2-40B4-BE49-F238E27FC236}">
                    <a16:creationId xmlns:a16="http://schemas.microsoft.com/office/drawing/2014/main" id="{95C453B6-4766-2FBB-B363-7D379BCAB1E4}"/>
                  </a:ext>
                </a:extLst>
              </p:cNvPr>
              <p:cNvSpPr/>
              <p:nvPr/>
            </p:nvSpPr>
            <p:spPr>
              <a:xfrm>
                <a:off x="6590017" y="157659"/>
                <a:ext cx="6148977" cy="669543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17653C12-ACD4-4608-9C1F-D73AF2DA24F5}"/>
                  </a:ext>
                </a:extLst>
              </p:cNvPr>
              <p:cNvGrpSpPr/>
              <p:nvPr/>
            </p:nvGrpSpPr>
            <p:grpSpPr>
              <a:xfrm>
                <a:off x="5149140" y="166915"/>
                <a:ext cx="1466682" cy="6671292"/>
                <a:chOff x="5149140" y="166915"/>
                <a:chExt cx="1466682" cy="6671292"/>
              </a:xfrm>
            </p:grpSpPr>
            <p:sp>
              <p:nvSpPr>
                <p:cNvPr id="16" name="Rectangle 15">
                  <a:extLst>
                    <a:ext uri="{FF2B5EF4-FFF2-40B4-BE49-F238E27FC236}">
                      <a16:creationId xmlns:a16="http://schemas.microsoft.com/office/drawing/2014/main" id="{8C0717E2-08C0-451B-5E91-4806B5E0E1FB}"/>
                    </a:ext>
                  </a:extLst>
                </p:cNvPr>
                <p:cNvSpPr/>
                <p:nvPr/>
              </p:nvSpPr>
              <p:spPr>
                <a:xfrm>
                  <a:off x="5149140" y="3325090"/>
                  <a:ext cx="133003" cy="11400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D6168D0F-AAA0-47D1-1C1B-5B42258E24DA}"/>
                    </a:ext>
                  </a:extLst>
                </p:cNvPr>
                <p:cNvCxnSpPr/>
                <p:nvPr/>
              </p:nvCxnSpPr>
              <p:spPr>
                <a:xfrm flipV="1">
                  <a:off x="5295735" y="166915"/>
                  <a:ext cx="1294409" cy="3212932"/>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88833F0-B12D-970B-48AA-54F81FFB1602}"/>
                    </a:ext>
                  </a:extLst>
                </p:cNvPr>
                <p:cNvCxnSpPr>
                  <a:cxnSpLocks/>
                </p:cNvCxnSpPr>
                <p:nvPr/>
              </p:nvCxnSpPr>
              <p:spPr>
                <a:xfrm>
                  <a:off x="5300302" y="3443182"/>
                  <a:ext cx="1315520" cy="3395025"/>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mc:AlternateContent xmlns:mc="http://schemas.openxmlformats.org/markup-compatibility/2006">
        <mc:Choice xmlns:p14="http://schemas.microsoft.com/office/powerpoint/2010/main" Requires="p14">
          <p:contentPart p14:bwMode="auto" r:id="rId6">
            <p14:nvContentPartPr>
              <p14:cNvPr id="4" name="Ink 3">
                <a:extLst>
                  <a:ext uri="{FF2B5EF4-FFF2-40B4-BE49-F238E27FC236}">
                    <a16:creationId xmlns:a16="http://schemas.microsoft.com/office/drawing/2014/main" id="{753273AC-5A84-B25D-CBEC-272BBEE33183}"/>
                  </a:ext>
                </a:extLst>
              </p14:cNvPr>
              <p14:cNvContentPartPr/>
              <p14:nvPr/>
            </p14:nvContentPartPr>
            <p14:xfrm>
              <a:off x="7478104" y="967213"/>
              <a:ext cx="3086280" cy="3546360"/>
            </p14:xfrm>
          </p:contentPart>
        </mc:Choice>
        <mc:Fallback>
          <p:pic>
            <p:nvPicPr>
              <p:cNvPr id="4" name="Ink 3">
                <a:extLst>
                  <a:ext uri="{FF2B5EF4-FFF2-40B4-BE49-F238E27FC236}">
                    <a16:creationId xmlns:a16="http://schemas.microsoft.com/office/drawing/2014/main" id="{753273AC-5A84-B25D-CBEC-272BBEE33183}"/>
                  </a:ext>
                </a:extLst>
              </p:cNvPr>
              <p:cNvPicPr/>
              <p:nvPr/>
            </p:nvPicPr>
            <p:blipFill>
              <a:blip r:embed="rId7"/>
              <a:stretch>
                <a:fillRect/>
              </a:stretch>
            </p:blipFill>
            <p:spPr>
              <a:xfrm>
                <a:off x="7424104" y="859573"/>
                <a:ext cx="3193920" cy="3762000"/>
              </a:xfrm>
              <a:prstGeom prst="rect">
                <a:avLst/>
              </a:prstGeom>
            </p:spPr>
          </p:pic>
        </mc:Fallback>
      </mc:AlternateContent>
      <p:sp>
        <p:nvSpPr>
          <p:cNvPr id="8" name="TextBox 7">
            <a:extLst>
              <a:ext uri="{FF2B5EF4-FFF2-40B4-BE49-F238E27FC236}">
                <a16:creationId xmlns:a16="http://schemas.microsoft.com/office/drawing/2014/main" id="{8F7432FE-4CBA-A893-F892-7267CFD678CE}"/>
              </a:ext>
            </a:extLst>
          </p:cNvPr>
          <p:cNvSpPr txBox="1"/>
          <p:nvPr/>
        </p:nvSpPr>
        <p:spPr>
          <a:xfrm>
            <a:off x="622570" y="2568102"/>
            <a:ext cx="1431674" cy="369332"/>
          </a:xfrm>
          <a:prstGeom prst="rect">
            <a:avLst/>
          </a:prstGeom>
          <a:noFill/>
        </p:spPr>
        <p:txBody>
          <a:bodyPr wrap="none" rtlCol="0">
            <a:spAutoFit/>
          </a:bodyPr>
          <a:lstStyle/>
          <a:p>
            <a:r>
              <a:rPr lang="en-US" dirty="0">
                <a:solidFill>
                  <a:schemeClr val="bg2">
                    <a:lumMod val="50000"/>
                  </a:schemeClr>
                </a:solidFill>
              </a:rPr>
              <a:t>Pacific Ocean</a:t>
            </a:r>
          </a:p>
        </p:txBody>
      </p:sp>
    </p:spTree>
    <p:extLst>
      <p:ext uri="{BB962C8B-B14F-4D97-AF65-F5344CB8AC3E}">
        <p14:creationId xmlns:p14="http://schemas.microsoft.com/office/powerpoint/2010/main" val="217672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11/14/2022</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2.xml><?xml version="1.0" encoding="utf-8"?>
<ds:datastoreItem xmlns:ds="http://schemas.openxmlformats.org/officeDocument/2006/customXml" ds:itemID="{DB3678EA-B1B1-4771-8F43-97160D9DD230}">
  <ds:schemaRefs>
    <ds:schemaRef ds:uri="http://www.w3.org/XML/1998/namespace"/>
    <ds:schemaRef ds:uri="http://purl.org/dc/terms/"/>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188c5fa1-f80e-45c6-a801-680064d87fe8"/>
    <ds:schemaRef ds:uri="72dab5ac-ebd7-4489-96fd-5e04b1b08638"/>
  </ds:schemaRefs>
</ds:datastoreItem>
</file>

<file path=customXml/itemProps3.xml><?xml version="1.0" encoding="utf-8"?>
<ds:datastoreItem xmlns:ds="http://schemas.openxmlformats.org/officeDocument/2006/customXml" ds:itemID="{EA462347-29A2-4586-B7B3-B58863DCD7F7}">
  <ds:schemaRefs>
    <ds:schemaRef ds:uri="188c5fa1-f80e-45c6-a801-680064d87fe8"/>
    <ds:schemaRef ds:uri="72dab5ac-ebd7-4489-96fd-5e04b1b086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11</TotalTime>
  <Words>843</Words>
  <Application>Microsoft Office PowerPoint</Application>
  <PresentationFormat>Custom</PresentationFormat>
  <Paragraphs>85</Paragraphs>
  <Slides>10</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Calibri Light</vt:lpstr>
      <vt:lpstr>Symbol,Sans-Serif</vt:lpstr>
      <vt:lpstr>office theme</vt:lpstr>
      <vt:lpstr>1_Office Theme</vt:lpstr>
      <vt:lpstr>Community Waters School Guide:  Brown's Point Elementary</vt:lpstr>
      <vt:lpstr>Stormwater in Our Schoolyard from Lesson 2</vt:lpstr>
      <vt:lpstr>Schoolyard Stormwater Points of Interest</vt:lpstr>
      <vt:lpstr>PowerPoint Presentation</vt:lpstr>
      <vt:lpstr>Schoolyard Stormwater Points of Interest</vt:lpstr>
      <vt:lpstr>Mapping Your Schoolyard – Brown's Point Name: ____________ Date: _________</vt:lpstr>
      <vt:lpstr>PowerPoint Presentation</vt:lpstr>
      <vt:lpstr>Brown's Point Elementary Where does your school’s stormwater go?  Follow the lines and arrows! </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741</cp:revision>
  <dcterms:created xsi:type="dcterms:W3CDTF">2021-06-30T19:40:51Z</dcterms:created>
  <dcterms:modified xsi:type="dcterms:W3CDTF">2022-11-15T01:09:23Z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